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90" r:id="rId3"/>
    <p:sldId id="298" r:id="rId4"/>
    <p:sldId id="312" r:id="rId5"/>
    <p:sldId id="305" r:id="rId6"/>
    <p:sldId id="313" r:id="rId7"/>
    <p:sldId id="299" r:id="rId8"/>
    <p:sldId id="301" r:id="rId9"/>
    <p:sldId id="303" r:id="rId10"/>
    <p:sldId id="311" r:id="rId11"/>
    <p:sldId id="260" r:id="rId12"/>
    <p:sldId id="314" r:id="rId13"/>
    <p:sldId id="315" r:id="rId14"/>
    <p:sldId id="306" r:id="rId15"/>
    <p:sldId id="316" r:id="rId16"/>
    <p:sldId id="308" r:id="rId17"/>
    <p:sldId id="309" r:id="rId18"/>
    <p:sldId id="310" r:id="rId19"/>
    <p:sldId id="307" r:id="rId20"/>
    <p:sldId id="317" r:id="rId21"/>
    <p:sldId id="318" r:id="rId22"/>
    <p:sldId id="321" r:id="rId23"/>
    <p:sldId id="320" r:id="rId24"/>
    <p:sldId id="319" r:id="rId25"/>
    <p:sldId id="25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7FF9"/>
    <a:srgbClr val="CC66FF"/>
    <a:srgbClr val="FFFFFF"/>
    <a:srgbClr val="12084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8" autoAdjust="0"/>
    <p:restoredTop sz="95759" autoAdjust="0"/>
  </p:normalViewPr>
  <p:slideViewPr>
    <p:cSldViewPr snapToGrid="0">
      <p:cViewPr>
        <p:scale>
          <a:sx n="153" d="100"/>
          <a:sy n="153" d="100"/>
        </p:scale>
        <p:origin x="144" y="-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AF665F-F3DC-440F-80DE-8380F233CE52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386492-C73C-4BB5-99CE-EA5C435EE52E}">
      <dgm:prSet phldrT="[Text]"/>
      <dgm:spPr>
        <a:solidFill>
          <a:schemeClr val="bg1"/>
        </a:solidFill>
        <a:ln>
          <a:solidFill>
            <a:schemeClr val="bg1">
              <a:lumMod val="75000"/>
            </a:schemeClr>
          </a:solidFill>
        </a:ln>
        <a:effectLst>
          <a:glow rad="635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endParaRPr lang="en-US" dirty="0"/>
        </a:p>
      </dgm:t>
    </dgm:pt>
    <dgm:pt modelId="{D13C86C7-548B-4DAA-9BEA-F9873777A4A9}" type="parTrans" cxnId="{C3218FC0-DA91-4574-A6F3-00909014BDDC}">
      <dgm:prSet/>
      <dgm:spPr>
        <a:ln>
          <a:solidFill>
            <a:schemeClr val="bg1">
              <a:lumMod val="50000"/>
            </a:schemeClr>
          </a:solidFill>
          <a:prstDash val="sysDash"/>
        </a:ln>
      </dgm:spPr>
      <dgm:t>
        <a:bodyPr/>
        <a:lstStyle/>
        <a:p>
          <a:endParaRPr lang="en-US"/>
        </a:p>
      </dgm:t>
    </dgm:pt>
    <dgm:pt modelId="{D293122C-C7FA-4E45-A1F6-6A929504D3AF}" type="sibTrans" cxnId="{C3218FC0-DA91-4574-A6F3-00909014BDDC}">
      <dgm:prSet/>
      <dgm:spPr/>
      <dgm:t>
        <a:bodyPr/>
        <a:lstStyle/>
        <a:p>
          <a:endParaRPr lang="en-US"/>
        </a:p>
      </dgm:t>
    </dgm:pt>
    <dgm:pt modelId="{462EA43B-4BD4-4821-BF6C-A619255FF465}">
      <dgm:prSet phldrT="[Text]"/>
      <dgm:spPr>
        <a:solidFill>
          <a:schemeClr val="bg1"/>
        </a:solidFill>
        <a:ln>
          <a:solidFill>
            <a:schemeClr val="bg1">
              <a:lumMod val="75000"/>
            </a:schemeClr>
          </a:solidFill>
        </a:ln>
        <a:effectLst>
          <a:glow rad="635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endParaRPr lang="en-US" dirty="0"/>
        </a:p>
      </dgm:t>
    </dgm:pt>
    <dgm:pt modelId="{29426B3A-F834-4FEC-B27E-6321542C1E1E}" type="parTrans" cxnId="{6F81AC23-296E-4F92-AB80-63E4BAFB3A38}">
      <dgm:prSet/>
      <dgm:spPr>
        <a:ln>
          <a:solidFill>
            <a:schemeClr val="bg1">
              <a:lumMod val="50000"/>
            </a:schemeClr>
          </a:solidFill>
          <a:prstDash val="sysDash"/>
        </a:ln>
      </dgm:spPr>
      <dgm:t>
        <a:bodyPr/>
        <a:lstStyle/>
        <a:p>
          <a:endParaRPr lang="en-US"/>
        </a:p>
      </dgm:t>
    </dgm:pt>
    <dgm:pt modelId="{37E59AFF-EB21-4E55-B671-ECE650B4C4CB}" type="sibTrans" cxnId="{6F81AC23-296E-4F92-AB80-63E4BAFB3A38}">
      <dgm:prSet/>
      <dgm:spPr/>
      <dgm:t>
        <a:bodyPr/>
        <a:lstStyle/>
        <a:p>
          <a:endParaRPr lang="en-US"/>
        </a:p>
      </dgm:t>
    </dgm:pt>
    <dgm:pt modelId="{97B05DC4-A4A5-4D8A-8B73-27DF07B4CA59}">
      <dgm:prSet phldrT="[Text]"/>
      <dgm:spPr>
        <a:solidFill>
          <a:schemeClr val="bg1"/>
        </a:solidFill>
        <a:ln>
          <a:solidFill>
            <a:schemeClr val="bg1">
              <a:lumMod val="75000"/>
            </a:schemeClr>
          </a:solidFill>
        </a:ln>
        <a:effectLst>
          <a:glow rad="635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endParaRPr lang="en-US" dirty="0"/>
        </a:p>
      </dgm:t>
    </dgm:pt>
    <dgm:pt modelId="{41E1D9D8-58E4-432D-B963-73D32BC99CD5}" type="parTrans" cxnId="{08CCE4DA-788F-41DE-B0D8-4646B7375984}">
      <dgm:prSet/>
      <dgm:spPr>
        <a:ln>
          <a:solidFill>
            <a:schemeClr val="bg1">
              <a:lumMod val="50000"/>
            </a:schemeClr>
          </a:solidFill>
          <a:prstDash val="sysDash"/>
        </a:ln>
      </dgm:spPr>
      <dgm:t>
        <a:bodyPr/>
        <a:lstStyle/>
        <a:p>
          <a:endParaRPr lang="en-US"/>
        </a:p>
      </dgm:t>
    </dgm:pt>
    <dgm:pt modelId="{40C15F10-F935-476D-AD8C-BA850295A0C3}" type="sibTrans" cxnId="{08CCE4DA-788F-41DE-B0D8-4646B7375984}">
      <dgm:prSet/>
      <dgm:spPr/>
      <dgm:t>
        <a:bodyPr/>
        <a:lstStyle/>
        <a:p>
          <a:endParaRPr lang="en-US"/>
        </a:p>
      </dgm:t>
    </dgm:pt>
    <dgm:pt modelId="{A6503E83-F03A-4D93-8169-F87BB77AC2A3}" type="pres">
      <dgm:prSet presAssocID="{25AF665F-F3DC-440F-80DE-8380F233CE52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14C22899-35BD-4DA7-B36B-0668BAC06B96}" type="pres">
      <dgm:prSet presAssocID="{25AF665F-F3DC-440F-80DE-8380F233CE52}" presName="cycle" presStyleCnt="0"/>
      <dgm:spPr/>
    </dgm:pt>
    <dgm:pt modelId="{6525A451-012C-4317-8672-B596325201AA}" type="pres">
      <dgm:prSet presAssocID="{25AF665F-F3DC-440F-80DE-8380F233CE52}" presName="centerShape" presStyleCnt="0"/>
      <dgm:spPr/>
    </dgm:pt>
    <dgm:pt modelId="{65302EB0-6CAB-4433-BFCD-73862942A36B}" type="pres">
      <dgm:prSet presAssocID="{25AF665F-F3DC-440F-80DE-8380F233CE52}" presName="connSite" presStyleLbl="node1" presStyleIdx="0" presStyleCnt="4"/>
      <dgm:spPr/>
    </dgm:pt>
    <dgm:pt modelId="{B9286297-D356-4B63-BDBC-5C46CA26E476}" type="pres">
      <dgm:prSet presAssocID="{25AF665F-F3DC-440F-80DE-8380F233CE52}" presName="visible" presStyleLbl="node1" presStyleIdx="0" presStyleCnt="4" custScaleX="122927" custScaleY="122927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solidFill>
            <a:schemeClr val="bg1">
              <a:lumMod val="50000"/>
            </a:schemeClr>
          </a:solidFill>
        </a:ln>
        <a:effectLst>
          <a:glow rad="279400">
            <a:schemeClr val="accent3">
              <a:satMod val="175000"/>
              <a:alpha val="60000"/>
            </a:schemeClr>
          </a:glow>
        </a:effectLst>
      </dgm:spPr>
    </dgm:pt>
    <dgm:pt modelId="{E824A459-E829-47EA-BE8A-DCEC5C211E64}" type="pres">
      <dgm:prSet presAssocID="{D13C86C7-548B-4DAA-9BEA-F9873777A4A9}" presName="Name25" presStyleLbl="parChTrans1D1" presStyleIdx="0" presStyleCnt="3"/>
      <dgm:spPr/>
    </dgm:pt>
    <dgm:pt modelId="{774C47FE-F298-4828-BEE6-3B03AA8E5322}" type="pres">
      <dgm:prSet presAssocID="{48386492-C73C-4BB5-99CE-EA5C435EE52E}" presName="node" presStyleCnt="0"/>
      <dgm:spPr/>
    </dgm:pt>
    <dgm:pt modelId="{98A57BBA-A7B0-402C-806B-69E3B47AF358}" type="pres">
      <dgm:prSet presAssocID="{48386492-C73C-4BB5-99CE-EA5C435EE52E}" presName="parentNode" presStyleLbl="node1" presStyleIdx="1" presStyleCnt="4" custScaleX="70244" custScaleY="70244" custLinFactNeighborX="30990" custLinFactNeighborY="18408">
        <dgm:presLayoutVars>
          <dgm:chMax val="1"/>
          <dgm:bulletEnabled val="1"/>
        </dgm:presLayoutVars>
      </dgm:prSet>
      <dgm:spPr/>
    </dgm:pt>
    <dgm:pt modelId="{D33C18DF-CF27-4F16-ACC9-9FE8A45AE83B}" type="pres">
      <dgm:prSet presAssocID="{48386492-C73C-4BB5-99CE-EA5C435EE52E}" presName="childNode" presStyleLbl="revTx" presStyleIdx="0" presStyleCnt="0">
        <dgm:presLayoutVars>
          <dgm:bulletEnabled val="1"/>
        </dgm:presLayoutVars>
      </dgm:prSet>
      <dgm:spPr/>
    </dgm:pt>
    <dgm:pt modelId="{622DA2B7-A4E6-491A-B12F-0524150708EE}" type="pres">
      <dgm:prSet presAssocID="{29426B3A-F834-4FEC-B27E-6321542C1E1E}" presName="Name25" presStyleLbl="parChTrans1D1" presStyleIdx="1" presStyleCnt="3"/>
      <dgm:spPr/>
    </dgm:pt>
    <dgm:pt modelId="{2CC1E92C-D50F-4501-8816-EC1955204DA6}" type="pres">
      <dgm:prSet presAssocID="{462EA43B-4BD4-4821-BF6C-A619255FF465}" presName="node" presStyleCnt="0"/>
      <dgm:spPr/>
    </dgm:pt>
    <dgm:pt modelId="{05D4CB5E-7D7A-4164-850A-E34B8D2567E8}" type="pres">
      <dgm:prSet presAssocID="{462EA43B-4BD4-4821-BF6C-A619255FF465}" presName="parentNode" presStyleLbl="node1" presStyleIdx="2" presStyleCnt="4" custScaleX="70244" custScaleY="70244" custLinFactNeighborX="-1959" custLinFactNeighborY="-10895">
        <dgm:presLayoutVars>
          <dgm:chMax val="1"/>
          <dgm:bulletEnabled val="1"/>
        </dgm:presLayoutVars>
      </dgm:prSet>
      <dgm:spPr/>
    </dgm:pt>
    <dgm:pt modelId="{881ED913-D896-4865-9B07-EBF955FEC199}" type="pres">
      <dgm:prSet presAssocID="{462EA43B-4BD4-4821-BF6C-A619255FF465}" presName="childNode" presStyleLbl="revTx" presStyleIdx="0" presStyleCnt="0">
        <dgm:presLayoutVars>
          <dgm:bulletEnabled val="1"/>
        </dgm:presLayoutVars>
      </dgm:prSet>
      <dgm:spPr/>
    </dgm:pt>
    <dgm:pt modelId="{F4878AA4-9279-4A3A-80DD-E99A48360287}" type="pres">
      <dgm:prSet presAssocID="{41E1D9D8-58E4-432D-B963-73D32BC99CD5}" presName="Name25" presStyleLbl="parChTrans1D1" presStyleIdx="2" presStyleCnt="3"/>
      <dgm:spPr/>
    </dgm:pt>
    <dgm:pt modelId="{49435FB6-DCBF-4C5E-AD86-6168D520D93C}" type="pres">
      <dgm:prSet presAssocID="{97B05DC4-A4A5-4D8A-8B73-27DF07B4CA59}" presName="node" presStyleCnt="0"/>
      <dgm:spPr/>
    </dgm:pt>
    <dgm:pt modelId="{231FB699-B6E4-42D1-B043-98D8B2252DC9}" type="pres">
      <dgm:prSet presAssocID="{97B05DC4-A4A5-4D8A-8B73-27DF07B4CA59}" presName="parentNode" presStyleLbl="node1" presStyleIdx="3" presStyleCnt="4" custScaleX="70244" custScaleY="70244" custLinFactNeighborX="30541" custLinFactNeighborY="-40198">
        <dgm:presLayoutVars>
          <dgm:chMax val="1"/>
          <dgm:bulletEnabled val="1"/>
        </dgm:presLayoutVars>
      </dgm:prSet>
      <dgm:spPr/>
    </dgm:pt>
    <dgm:pt modelId="{8CED0191-4E05-4DFA-953A-BCBCD18D63E7}" type="pres">
      <dgm:prSet presAssocID="{97B05DC4-A4A5-4D8A-8B73-27DF07B4CA59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4C674D15-820C-4424-9D42-63BD7EE8A465}" type="presOf" srcId="{48386492-C73C-4BB5-99CE-EA5C435EE52E}" destId="{98A57BBA-A7B0-402C-806B-69E3B47AF358}" srcOrd="0" destOrd="0" presId="urn:microsoft.com/office/officeart/2005/8/layout/radial2"/>
    <dgm:cxn modelId="{6F81AC23-296E-4F92-AB80-63E4BAFB3A38}" srcId="{25AF665F-F3DC-440F-80DE-8380F233CE52}" destId="{462EA43B-4BD4-4821-BF6C-A619255FF465}" srcOrd="1" destOrd="0" parTransId="{29426B3A-F834-4FEC-B27E-6321542C1E1E}" sibTransId="{37E59AFF-EB21-4E55-B671-ECE650B4C4CB}"/>
    <dgm:cxn modelId="{9945DA24-42FF-4AA9-BD73-727E5C2D9995}" type="presOf" srcId="{29426B3A-F834-4FEC-B27E-6321542C1E1E}" destId="{622DA2B7-A4E6-491A-B12F-0524150708EE}" srcOrd="0" destOrd="0" presId="urn:microsoft.com/office/officeart/2005/8/layout/radial2"/>
    <dgm:cxn modelId="{5B0074A4-A42B-46B3-8FB3-6FCEE401BA35}" type="presOf" srcId="{41E1D9D8-58E4-432D-B963-73D32BC99CD5}" destId="{F4878AA4-9279-4A3A-80DD-E99A48360287}" srcOrd="0" destOrd="0" presId="urn:microsoft.com/office/officeart/2005/8/layout/radial2"/>
    <dgm:cxn modelId="{A78D89B3-98CF-4DCB-812B-0C46E57E5200}" type="presOf" srcId="{D13C86C7-548B-4DAA-9BEA-F9873777A4A9}" destId="{E824A459-E829-47EA-BE8A-DCEC5C211E64}" srcOrd="0" destOrd="0" presId="urn:microsoft.com/office/officeart/2005/8/layout/radial2"/>
    <dgm:cxn modelId="{968683BC-7784-48B2-B489-370887441CB3}" type="presOf" srcId="{97B05DC4-A4A5-4D8A-8B73-27DF07B4CA59}" destId="{231FB699-B6E4-42D1-B043-98D8B2252DC9}" srcOrd="0" destOrd="0" presId="urn:microsoft.com/office/officeart/2005/8/layout/radial2"/>
    <dgm:cxn modelId="{C3218FC0-DA91-4574-A6F3-00909014BDDC}" srcId="{25AF665F-F3DC-440F-80DE-8380F233CE52}" destId="{48386492-C73C-4BB5-99CE-EA5C435EE52E}" srcOrd="0" destOrd="0" parTransId="{D13C86C7-548B-4DAA-9BEA-F9873777A4A9}" sibTransId="{D293122C-C7FA-4E45-A1F6-6A929504D3AF}"/>
    <dgm:cxn modelId="{FC1974D8-2618-4609-8647-6ED7B0D66853}" type="presOf" srcId="{25AF665F-F3DC-440F-80DE-8380F233CE52}" destId="{A6503E83-F03A-4D93-8169-F87BB77AC2A3}" srcOrd="0" destOrd="0" presId="urn:microsoft.com/office/officeart/2005/8/layout/radial2"/>
    <dgm:cxn modelId="{08CCE4DA-788F-41DE-B0D8-4646B7375984}" srcId="{25AF665F-F3DC-440F-80DE-8380F233CE52}" destId="{97B05DC4-A4A5-4D8A-8B73-27DF07B4CA59}" srcOrd="2" destOrd="0" parTransId="{41E1D9D8-58E4-432D-B963-73D32BC99CD5}" sibTransId="{40C15F10-F935-476D-AD8C-BA850295A0C3}"/>
    <dgm:cxn modelId="{FD01E7E2-191D-404A-B08F-25ECBE5C58EC}" type="presOf" srcId="{462EA43B-4BD4-4821-BF6C-A619255FF465}" destId="{05D4CB5E-7D7A-4164-850A-E34B8D2567E8}" srcOrd="0" destOrd="0" presId="urn:microsoft.com/office/officeart/2005/8/layout/radial2"/>
    <dgm:cxn modelId="{E3F96886-A58E-455F-AE23-91547FF9B170}" type="presParOf" srcId="{A6503E83-F03A-4D93-8169-F87BB77AC2A3}" destId="{14C22899-35BD-4DA7-B36B-0668BAC06B96}" srcOrd="0" destOrd="0" presId="urn:microsoft.com/office/officeart/2005/8/layout/radial2"/>
    <dgm:cxn modelId="{D2C22AC9-66E2-4D92-A35E-C2E18AE9A757}" type="presParOf" srcId="{14C22899-35BD-4DA7-B36B-0668BAC06B96}" destId="{6525A451-012C-4317-8672-B596325201AA}" srcOrd="0" destOrd="0" presId="urn:microsoft.com/office/officeart/2005/8/layout/radial2"/>
    <dgm:cxn modelId="{F8046D3E-976B-4750-ACD3-1E43FAC869A0}" type="presParOf" srcId="{6525A451-012C-4317-8672-B596325201AA}" destId="{65302EB0-6CAB-4433-BFCD-73862942A36B}" srcOrd="0" destOrd="0" presId="urn:microsoft.com/office/officeart/2005/8/layout/radial2"/>
    <dgm:cxn modelId="{A273E27D-9807-4E3A-A8DA-F65821D77648}" type="presParOf" srcId="{6525A451-012C-4317-8672-B596325201AA}" destId="{B9286297-D356-4B63-BDBC-5C46CA26E476}" srcOrd="1" destOrd="0" presId="urn:microsoft.com/office/officeart/2005/8/layout/radial2"/>
    <dgm:cxn modelId="{A54A11C1-3981-4C45-9059-9DA111C2E2C5}" type="presParOf" srcId="{14C22899-35BD-4DA7-B36B-0668BAC06B96}" destId="{E824A459-E829-47EA-BE8A-DCEC5C211E64}" srcOrd="1" destOrd="0" presId="urn:microsoft.com/office/officeart/2005/8/layout/radial2"/>
    <dgm:cxn modelId="{7A73805E-F77E-4A6E-B724-E37F189F3C00}" type="presParOf" srcId="{14C22899-35BD-4DA7-B36B-0668BAC06B96}" destId="{774C47FE-F298-4828-BEE6-3B03AA8E5322}" srcOrd="2" destOrd="0" presId="urn:microsoft.com/office/officeart/2005/8/layout/radial2"/>
    <dgm:cxn modelId="{5B45AD21-31B6-4421-8D3C-F2B98CE3A9C3}" type="presParOf" srcId="{774C47FE-F298-4828-BEE6-3B03AA8E5322}" destId="{98A57BBA-A7B0-402C-806B-69E3B47AF358}" srcOrd="0" destOrd="0" presId="urn:microsoft.com/office/officeart/2005/8/layout/radial2"/>
    <dgm:cxn modelId="{C93A559F-F0FB-4007-8A62-988B241D6D50}" type="presParOf" srcId="{774C47FE-F298-4828-BEE6-3B03AA8E5322}" destId="{D33C18DF-CF27-4F16-ACC9-9FE8A45AE83B}" srcOrd="1" destOrd="0" presId="urn:microsoft.com/office/officeart/2005/8/layout/radial2"/>
    <dgm:cxn modelId="{10588523-1078-41B4-AF0C-AF1BF772E894}" type="presParOf" srcId="{14C22899-35BD-4DA7-B36B-0668BAC06B96}" destId="{622DA2B7-A4E6-491A-B12F-0524150708EE}" srcOrd="3" destOrd="0" presId="urn:microsoft.com/office/officeart/2005/8/layout/radial2"/>
    <dgm:cxn modelId="{791A4CC5-6BCA-4F68-AE01-643D7797EA60}" type="presParOf" srcId="{14C22899-35BD-4DA7-B36B-0668BAC06B96}" destId="{2CC1E92C-D50F-4501-8816-EC1955204DA6}" srcOrd="4" destOrd="0" presId="urn:microsoft.com/office/officeart/2005/8/layout/radial2"/>
    <dgm:cxn modelId="{5D25C3CC-9DB9-402B-9588-036118EE40D1}" type="presParOf" srcId="{2CC1E92C-D50F-4501-8816-EC1955204DA6}" destId="{05D4CB5E-7D7A-4164-850A-E34B8D2567E8}" srcOrd="0" destOrd="0" presId="urn:microsoft.com/office/officeart/2005/8/layout/radial2"/>
    <dgm:cxn modelId="{EAD5F49E-2231-4E80-BC8A-3B137CD3FBE3}" type="presParOf" srcId="{2CC1E92C-D50F-4501-8816-EC1955204DA6}" destId="{881ED913-D896-4865-9B07-EBF955FEC199}" srcOrd="1" destOrd="0" presId="urn:microsoft.com/office/officeart/2005/8/layout/radial2"/>
    <dgm:cxn modelId="{1E9F68B3-CAC9-49A7-BE5C-7E5289324931}" type="presParOf" srcId="{14C22899-35BD-4DA7-B36B-0668BAC06B96}" destId="{F4878AA4-9279-4A3A-80DD-E99A48360287}" srcOrd="5" destOrd="0" presId="urn:microsoft.com/office/officeart/2005/8/layout/radial2"/>
    <dgm:cxn modelId="{DE6484E9-C0DB-4466-BA50-956284668A24}" type="presParOf" srcId="{14C22899-35BD-4DA7-B36B-0668BAC06B96}" destId="{49435FB6-DCBF-4C5E-AD86-6168D520D93C}" srcOrd="6" destOrd="0" presId="urn:microsoft.com/office/officeart/2005/8/layout/radial2"/>
    <dgm:cxn modelId="{BB5EF023-D6DD-416D-85E4-F094D9362A9E}" type="presParOf" srcId="{49435FB6-DCBF-4C5E-AD86-6168D520D93C}" destId="{231FB699-B6E4-42D1-B043-98D8B2252DC9}" srcOrd="0" destOrd="0" presId="urn:microsoft.com/office/officeart/2005/8/layout/radial2"/>
    <dgm:cxn modelId="{D3DD846A-1F92-4C16-8BF3-0D6FADA6D9CD}" type="presParOf" srcId="{49435FB6-DCBF-4C5E-AD86-6168D520D93C}" destId="{8CED0191-4E05-4DFA-953A-BCBCD18D63E7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878AA4-9279-4A3A-80DD-E99A48360287}">
      <dsp:nvSpPr>
        <dsp:cNvPr id="0" name=""/>
        <dsp:cNvSpPr/>
      </dsp:nvSpPr>
      <dsp:spPr>
        <a:xfrm rot="1580936">
          <a:off x="2906160" y="3434546"/>
          <a:ext cx="1364091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1364091" y="28828"/>
              </a:lnTo>
            </a:path>
          </a:pathLst>
        </a:custGeom>
        <a:noFill/>
        <a:ln w="12700" cap="flat" cmpd="sng" algn="ctr">
          <a:solidFill>
            <a:schemeClr val="bg1">
              <a:lumMod val="50000"/>
            </a:schemeClr>
          </a:solidFill>
          <a:prstDash val="sys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2DA2B7-A4E6-491A-B12F-0524150708EE}">
      <dsp:nvSpPr>
        <dsp:cNvPr id="0" name=""/>
        <dsp:cNvSpPr/>
      </dsp:nvSpPr>
      <dsp:spPr>
        <a:xfrm rot="21378203">
          <a:off x="2975794" y="2583660"/>
          <a:ext cx="1177942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1177942" y="28828"/>
              </a:lnTo>
            </a:path>
          </a:pathLst>
        </a:custGeom>
        <a:noFill/>
        <a:ln w="12700" cap="flat" cmpd="sng" algn="ctr">
          <a:solidFill>
            <a:schemeClr val="bg1">
              <a:lumMod val="50000"/>
            </a:schemeClr>
          </a:solidFill>
          <a:prstDash val="sys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24A459-E829-47EA-BE8A-DCEC5C211E64}">
      <dsp:nvSpPr>
        <dsp:cNvPr id="0" name=""/>
        <dsp:cNvSpPr/>
      </dsp:nvSpPr>
      <dsp:spPr>
        <a:xfrm rot="19683918">
          <a:off x="2865073" y="1721307"/>
          <a:ext cx="147931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1479315" y="28828"/>
              </a:lnTo>
            </a:path>
          </a:pathLst>
        </a:custGeom>
        <a:noFill/>
        <a:ln w="12700" cap="flat" cmpd="sng" algn="ctr">
          <a:solidFill>
            <a:schemeClr val="bg1">
              <a:lumMod val="50000"/>
            </a:schemeClr>
          </a:solidFill>
          <a:prstDash val="sysDash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286297-D356-4B63-BDBC-5C46CA26E476}">
      <dsp:nvSpPr>
        <dsp:cNvPr id="0" name=""/>
        <dsp:cNvSpPr/>
      </dsp:nvSpPr>
      <dsp:spPr>
        <a:xfrm>
          <a:off x="465592" y="1109131"/>
          <a:ext cx="3200404" cy="3200404"/>
        </a:xfrm>
        <a:prstGeom prst="ellipse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>
          <a:glow rad="279400">
            <a:schemeClr val="accent3">
              <a:satMod val="175000"/>
              <a:alpha val="6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57BBA-A7B0-402C-806B-69E3B47AF358}">
      <dsp:nvSpPr>
        <dsp:cNvPr id="0" name=""/>
        <dsp:cNvSpPr/>
      </dsp:nvSpPr>
      <dsp:spPr>
        <a:xfrm>
          <a:off x="4149406" y="520046"/>
          <a:ext cx="1097281" cy="1097281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>
          <a:glow rad="63500">
            <a:schemeClr val="accent3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4310099" y="680739"/>
        <a:ext cx="775895" cy="775895"/>
      </dsp:txXfrm>
    </dsp:sp>
    <dsp:sp modelId="{05D4CB5E-7D7A-4164-850A-E34B8D2567E8}">
      <dsp:nvSpPr>
        <dsp:cNvPr id="0" name=""/>
        <dsp:cNvSpPr/>
      </dsp:nvSpPr>
      <dsp:spPr>
        <a:xfrm>
          <a:off x="4151369" y="1990501"/>
          <a:ext cx="1097281" cy="1097281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>
          <a:glow rad="63500">
            <a:schemeClr val="accent3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4312062" y="2151194"/>
        <a:ext cx="775895" cy="775895"/>
      </dsp:txXfrm>
    </dsp:sp>
    <dsp:sp modelId="{231FB699-B6E4-42D1-B043-98D8B2252DC9}">
      <dsp:nvSpPr>
        <dsp:cNvPr id="0" name=""/>
        <dsp:cNvSpPr/>
      </dsp:nvSpPr>
      <dsp:spPr>
        <a:xfrm>
          <a:off x="4142392" y="3460957"/>
          <a:ext cx="1097281" cy="1097281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>
          <a:glow rad="63500">
            <a:schemeClr val="accent3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4303085" y="3621650"/>
        <a:ext cx="775895" cy="7758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5:14.896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21 1 24575,'-15'361'0,"10"2"-8,6-220-1349,-1-127-5469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5:53.084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72 24575,'0'-3'0,"0"-5"0,0-4 0,0-3 0,0-2 0,0 1-8191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30:06.679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362 527 24575,'-1'-13'0,"-1"0"0,0 0 0,0 0 0,-2 1 0,1-1 0,-2 1 0,1-1 0,-12-19 0,3 9 0,-1 0 0,-2 0 0,-22-25 0,-150-187 0,185 231-170,-1 0-1,1 0 0,-1 0 1,0 0-1,-1 1 0,1-1 1,-8-4-1,-3 2-6655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30:10.429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1 370 24575,'1'-35'0,"1"0"0,13-67 0,-10 82 0,0-1 0,2 1 0,0 1 0,1-1 0,1 1 0,14-22 0,-3 15-1365,-12 15-5461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30:13.054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0 194 24575,'0'-4'0,"0"-5"0,4-2 0,2-3 0,-1-2 0,3 0 0,1 0 0,2 2 0,0-1 0,-3-1 0,2 1 0,3 0 0,0-2 0,-3 2-8191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30:15.116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2 367 24575,'-1'-19'0,"1"0"0,1 0 0,0-1 0,2 1 0,0 0 0,1 0 0,8-20 0,1 6-117,1-6-507,37-67 0,-42 90-6202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30:16.679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1 181 24575,'0'-4'0,"0"-5"0,4-2 0,1-3 0,1-2 0,2 0 0,0 0 0,-1-2 0,2 2 0,0 0 0,-2-2 0,2 3 0,0 4-8191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30:19.023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0 214 24575,'0'-5'0,"0"-4"0,4-2 0,2-2 0,-1-4 0,3 1 0,1 0 0,2-2 0,4-2 0,-1-2 0,-3 0 0,-3-2 0,-3 4-8191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30:22.273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1 416 24575,'0'-8'0,"1"1"0,0 0 0,0-1 0,1 1 0,0 0 0,0 0 0,1 0 0,-1 1 0,1-1 0,6-8 0,46-60 0,-41 58 0,0 0 0,16-29 0,56-115-1365,-79 147-5461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30:24.556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0 415 24575,'2'-16'0,"0"1"0,1 0 0,0 0 0,1 0 0,1 0 0,11-24 0,-7 18 0,11-45 0,-14 47-29,0 0-1,1 1 1,0-1-1,2 1 0,0 1 1,13-19-1,1-1-1128,-15 23-5668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30:26.461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0 316 24575,'24'-22'0,"-11"11"0,-1-2 0,0 1 0,18-26 0,38-79 0,-27 44 0,-34 58-1365,-1 1-5461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30:29.086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1 318 24575,'1'-10'0,"1"1"0,1-1 0,0 1 0,1 0 0,-1 0 0,2 0 0,-1 0 0,1 1 0,0 0 0,9-10 0,6-13 0,10-22-682,26-59-1,-50 98-6143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5:58.248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0 24575,'17'2'0,"1"1"0,-1 0 0,0 1 0,0 1 0,20 9 0,-1-2 0,107 45 0,-100-38 0,228 113 0,-147-57 0,-92-54 0,86 69 0,-65-47 0,-34-27 0,-10-9 0,0 0 0,0 0 0,0-1 0,1 0 0,12 5 0,87 38 0,-53-23 0,116 38 0,-144-55 0,0 1 0,32 18 0,-22-11 0,-33-14 0,0 0 0,-1 0 0,1 1 0,-1 0 0,0-1 0,0 1 0,0 1 0,-1-1 0,6 10 0,19 19 0,-5-13-1365,-15-10-5461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30:31.993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1306 24575,'1'-7'0,"1"0"0,-1 0 0,1 0 0,1 0 0,-1 0 0,1 1 0,6-10 0,5-13 0,28-66 0,-25 58 0,22-65 0,46-177 0,-50 141 0,-25 93 0,2 0 0,23-59 0,-6 20 0,-22 59 0,1 0 0,15-28 0,64-115-1365,-80 156-5461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30:34.179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1323 24575,'2'-7'0,"-1"-1"0,1 1 0,0-1 0,1 1 0,-1 0 0,5-8 0,3-7 0,62-156 0,128-227 0,-108 229 0,-88 166 0,1-1 0,-1 1 0,-1-1 0,0 0 0,0 0 0,0-11 0,13-44 0,54-122 0,-62 169-119,2-4-296,0 0-1,9-37 1,-16 42-6411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30:39.117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0 561 24575,'0'-22'0,"1"-1"0,1 1 0,5-23 0,-5 34 0,1 1 0,0 0 0,1 0 0,0 0 0,1 1 0,0-1 0,0 1 0,11-13 0,44-57-455,-4-3 0,46-91 0,-95 160-6371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30:43.586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0 475 24575,'1'-7'0,"1"1"0,-1-1 0,1 1 0,1-1 0,-1 1 0,7-12 0,3-6 0,30-74 0,-31 76 0,-2-1 0,9-27 0,-13 31 0,2 0 0,0 1 0,2 0 0,15-26 0,-20 37-195,0 0 0,-1 0 0,0 0 0,0 0 0,-1 0 0,3-12 0,-1-2-6631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30:45.531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0 500 24575,'2'-5'0,"0"0"0,-1 0 0,2 1 0,-1-1 0,0 1 0,1 0 0,0-1 0,0 1 0,0 0 0,5-4 0,7-11 0,19-37 0,-3-2 0,-2-1 0,32-94 0,-57 140-341,0-1 0,-2 0-1,3-23 1,-3 14-6485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30:47.992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290 119 24575,'-4'0'0,"-6"0"0,-4 0 0,-5-5 0,-3 0 0,2-4 0,1-1 0,-1 2 0,-1 2 0,3-2 0,1 0 0,2-2 0,1 0 0,-2 2 0,2-2 0,-1 1 0,-1 2 0,1 2-8191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30:49.943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197 208 24575,'-4'0'0,"-6"0"0,0-4 0,-4-6 0,2-4 0,-2-1 0,1-1 0,-1 1 0,3 0 0,2-2 0,-1-2 0,-3-2 0,-4 2 0,2 1 0,-1 4 0,2 3-8191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30:52.117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432 72 24575,'-34'1'0,"0"-1"0,1 0 0,-1-2 0,-59-11 0,50 3 0,23 6 0,-1-1 0,1-1 0,-27-11 0,11 5-1365,19 9-5461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30:54.460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0 417 24575,'0'-15'0,"0"-1"0,1 1 0,1 0 0,1-1 0,0 1 0,0 0 0,2 0 0,10-24 0,40-76 0,3-8-1365,-49 106-5461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30:56.930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384 0 24575,'-5'0'0,"-4"0"0,-10 0 0,-5 0 0,-3 0 0,-5 0 0,-1 0 0,1 0 0,2 0 0,1 0 0,3 0 0,0 0 0,2 0 0,0 0 0,0 0 0,5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6:01.209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1 387 24575,'-1'-11'0,"2"-1"0,-1 1 0,2-1 0,-1 1 0,5-16 0,-3 21 0,-1 0 0,1 0 0,0 1 0,0-1 0,1 1 0,0 0 0,-1 0 0,2 0 0,-1 0 0,1 1 0,5-5 0,7-8 0,0-1 0,0 0 0,22-35 0,-21 27 0,33-35 0,-9 28-1365,-36 23-5461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30:59.149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237 172 24575,'1'-1'0,"1"1"0,-1 0 0,0-1 0,0 0 0,0 1 0,0-1 0,0 1 0,0-1 0,0 0 0,0 0 0,0 0 0,-1 0 0,1 1 0,0-1 0,0 0 0,-1 0 0,1 0 0,-1 0 0,1-1 0,-1 1 0,1 0 0,-1 0 0,0 0 0,1 0 0,-1 0 0,0-1 0,0 1 0,0 0 0,0 0 0,0-2 0,-1-36 0,0 33 5,-1 1 0,0 0 0,0 0 0,0 0 0,-1 0 0,0 1 0,0-1 0,0 1 0,0 0 0,-1-1 0,0 2 0,1-1 0,-2 0 0,1 1 0,0-1 0,-1 1 0,1 0 0,-1 1 0,0-1 0,0 1 0,0 0 0,0 0 0,-9-1 0,-7-1-302,0 0 0,0 2 0,-1 1 0,-32 1 0,33 1-6529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31:01.399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239 50 24575,'4'0'0,"-3"-4"0,-5-1 0,-3-5 0,-3 1 0,-5 1 0,-4 2 0,-2 2 0,-2 2 0,-2 1 0,0 0 0,0 2 0,1-1 0,-1 0 0,5 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6:03.797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0 210 24575,'0'-7'0,"1"0"0,-1 0 0,1 0 0,0-1 0,1 1 0,0 1 0,0-1 0,0 0 0,1 0 0,0 1 0,0-1 0,1 1 0,0 0 0,0 0 0,0 0 0,1 1 0,0 0 0,0 0 0,0 0 0,0 0 0,7-4 0,14-16 37,-20 19-270,-1 0-1,1 1 0,1-1 0,-1 1 1,8-4-1,-2 3-6592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6:07.677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1 761 24575,'7'-8'0,"-1"-1"0,0 0 0,0 0 0,7-15 0,1-2 0,133-218 0,-94 170 0,-6 8 0,-35 48 0,-1-1 0,0 0 0,-2-1 0,0 0 0,-1-1 0,-2 0 0,0 0 0,-1 0 0,5-43 0,-6 29-1365,0 23-5461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6:10.425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0 310 24575,'1'-4'0,"-1"-1"0,1 0 0,0 0 0,0 1 0,1-1 0,-1 0 0,1 1 0,0 0 0,0-1 0,4-5 0,33-42 0,-15 22 0,-3-1 0,30-31 0,-10 5 0,-34 46-1365,-1 0-5461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6:13.647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70 177 24575,'0'-3'0,"-3"-1"0,-1-3 0,-3-1 0,-1-2 0,2-2 0,-2 0 0,0-1 0,2-1 0,2-2 0,1-1 0,2-1 0,-3 2 0,0 1 0,0 3-8191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6:17.772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961 442 24575,'-1'-7'0,"0"1"0,-1 0 0,1-1 0,-1 1 0,0 0 0,-1 0 0,1 0 0,-1 0 0,0 0 0,-1 1 0,0-1 0,0 1 0,0 0 0,0 0 0,-1 1 0,1-1 0,-1 1 0,-6-4 0,-13-10 0,-2 1 0,-37-20 0,62 37 0,-30-16 0,-1 1 0,-1 2 0,0 1 0,0 2 0,-1 2 0,-56-8 0,70 14 0,-1-1 0,0-2 0,1 1 0,0-2 0,0-1 0,-20-9 0,27 9 0,0 2 0,0-1 0,-25-5 0,22 7 0,1-1 0,-21-9 0,10 0 0,19 9 0,0 1 0,-1 1 0,1-1 0,-15-4 0,-77-27-1365,85 32-5461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6:21.116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1 286 24575,'7'0'0,"-1"0"0,1 0 0,0-1 0,-1 0 0,1-1 0,-1 1 0,1-1 0,-1 0 0,0-1 0,0 0 0,0 0 0,0 0 0,0 0 0,0-1 0,5-5 0,12-7 0,-8 7 0,0-2 0,0 0 0,-2 0 0,17-18 0,-13 10 0,-9 11 0,-1 0 0,-1 0 0,8-12 0,-4 4-112,-6 10-27,0 0 0,0 0-1,-1-1 1,0 1 0,0-1 0,-1 0-1,0 0 1,2-9 0,-2 1-6687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6:24.466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1 715 24575,'12'-20'0,"0"1"0,1 0 0,2 1 0,-1 1 0,19-17 0,-9 9 0,23-31 0,-36 42 0,91-137 0,21-22 0,-120 168 0,25-30 0,-11 15 0,22-37 0,-4 16-1365,-29 31-5461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5:18.428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21 0 24575,'-1'8'0,"0"0"0,0 0 0,-1 0 0,-3 10 0,-5 28 0,9 99 54,2-77-1473,-1-52-5407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6:27.960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0 24575,'1'2'0,"-1"-1"0,1 0 0,0 1 0,0-1 0,0 1 0,-1-1 0,1 0 0,1 0 0,-1 0 0,0 0 0,0 1 0,0-1 0,0-1 0,1 1 0,-1 0 0,0 0 0,1 0 0,-1-1 0,1 1 0,1 0 0,32 11 0,117 12 0,-106-13-1365,-33-7-5461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6:31.397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1 326 24575,'10'-12'0,"-1"0"0,0-1 0,-1 0 0,0-1 0,-1 0 0,0 0 0,4-16 0,-8 20 0,-1 0 0,0 0 0,0-1 0,-1-14 0,-1 16 0,1 0 0,0 0 0,0 0 0,1 0 0,0 0 0,5-11 0,11-29-1365,-15 34-5461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6:34.367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1 409 24575,'1'-13'0,"0"0"0,1 1 0,1-1 0,0 1 0,0 0 0,1 0 0,1 0 0,0 1 0,0-1 0,2 1 0,-1 0 0,1 1 0,1 0 0,0 0 0,0 0 0,1 1 0,10-9 0,123-124 0,-136 136-223,-1-1-1,0 0 1,0 0-1,4-9 0,-8 14-23,5-8-6579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6:39.172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0 535 24575,'4'0'0,"0"-1"0,0 1 0,0-1 0,0 0 0,0 0 0,-1 0 0,1-1 0,0 1 0,-1-1 0,1 0 0,-1 0 0,0 0 0,0-1 0,0 1 0,0-1 0,0 1 0,4-6 0,4-6 0,-1 0 0,16-28 0,1 0 0,51-81 0,-69 107 0,90-172 0,-84 145-1365,-11 25-5461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6:41.803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1 232 24575,'3'0'0,"5"0"0,3 0 0,1-3 0,-2-5 0,-2-4 0,0 0 0,-2-4 0,0-3 0,-3-2 0,-1 0 0,-1 0 0,-1 1 0,3 3 0,2 1 0,-1 1 0,-1-1 0,-1 2-8191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6:45.022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0 24575,'11'1'0,"0"0"0,0 0 0,-1 1 0,1 1 0,0 0 0,-1 0 0,0 1 0,0 0 0,0 1 0,0 0 0,-1 1 0,1 0 0,10 9 0,-10-8 0,0 0 0,1-1 0,16 7 0,-17-9 0,-1 0 0,0 1 0,0 0 0,-1 0 0,0 1 0,9 8 0,-7-5-341,0 0 0,0 0-1,18 10 1,-17-13-6485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6:49.138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0 363 24575,'0'-3'0,"1"-1"0,0 0 0,0 0 0,0 0 0,0 0 0,0 1 0,1-1 0,-1 1 0,1-1 0,0 1 0,0-1 0,1 1 0,2-4 0,43-41 0,-19 20 0,-6 4 0,-17 18 0,1 0 0,-1 0 0,0-1 0,-1 0 0,1 0 0,-2 0 0,1-1 0,-1 0 0,0 1 0,0-1 0,-1-1 0,4-16 0,-4 7-455,-2-1 0,0-25 0,-2 27-6371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6:53.425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1 495 24575,'1'-1'0,"0"1"0,0-1 0,1 1 0,-1-1 0,0 1 0,0-1 0,0 0 0,1 1 0,-1-1 0,0 0 0,0 0 0,0 0 0,0 0 0,-1 0 0,1 0 0,0 0 0,0 0 0,0-2 0,16-26 0,-12 19 0,11-14 31,2 1 0,25-28-1,5-5-1252,-24 25-3762,1 0 3323,0 0 3322,-1 1 3323,17-13-3834,-33 36-1276,0 0 0,-1 0 0,0-1 0,-1 0 0,1 0 0,-2 0 0,1-1 1,-1 0-1,0 0 0,4-13 0,-5 6-6700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6:58.178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0 24575,'6'2'0,"0"-1"0,0 1 0,-1 0 0,1 0 0,0 0 0,-1 1 0,0 0 0,8 5 0,10 5 0,42 24 0,-50-27 0,2 0 0,0-2 0,0 1 0,28 8 0,31 12 0,-8-3 0,-44-21 0,0-1 0,1-1 0,0-2 0,-1 0 0,39-4 0,7 0 0,-33 3-1365,-20 0-5461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7:00.996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0 24575,'12'1'0,"0"0"0,0 0 0,0 1 0,0 1 0,-1 0 0,1 0 0,14 8 0,7 5 0,33 21 0,-45-24 0,0-1 0,1-1 0,1 0 0,38 11 0,-51-19 0,10 1 0,-1 1 0,1 1 0,-1 1 0,28 14 0,-28-11-170,1-1-1,0-1 0,0-1 1,1 0-1,0-2 0,0 0 1,38 2-1,-42-6-6655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5:21.827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20 1 24575,'1'74'0,"-3"83"0,-16-60-1365,17-82-5461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7:07.484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521 1 24575,'-4'1'0,"0"1"0,0-1 0,0 1 0,0 0 0,0 1 0,0-1 0,0 0 0,1 1 0,-1 0 0,-2 4 0,-6 2 0,-1 2 0,0 1 0,1 1 0,-16 19 0,-10 11 0,-32 39 0,-70 69 0,138-149 4,0 0 1,-1 0-1,1 0 0,-1-1 0,1 1 0,-1-1 0,0 1 0,0-1 0,1 0 1,-1 0-1,0 0 0,0-1 0,0 1 0,0-1 0,0 1 0,0-1 0,0 0 1,0 0-1,0 0 0,0-1 0,0 1 0,0-1 0,0 1 0,0-1 0,0 0 1,0 0-1,1-1 0,-5-1 0,2 0-97,1 1 0,-1-1 1,1 0-1,0-1 0,-1 1 0,1-1 0,1 0 0,-1 0 1,1 0-1,-1 0 0,1-1 0,0 1 0,1-1 1,-1 0-1,-2-6 0,2-2-6733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7:09.806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1 230 24575,'3'0'0,"5"-3"0,4-5 0,0-4 0,1 1 0,-2-3 0,-2 0 0,0 0 0,-1 1 0,1-1 0,0-2 0,0-1 0,0-1 0,1 2 0,-1 1 0,-2 0 0,-3-1 0,-1 2-8191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7:12.553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521 248 24575,'-8'-2'0,"0"1"0,1-1 0,-1 0 0,1-1 0,0 0 0,0 0 0,-13-8 0,-2-1 0,-218-90 0,220 94 0,4 2 0,0-1 0,0-1 0,0 0 0,1-1 0,0-1 0,-24-20 0,17 14-1365,10 11-5461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7:15.242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244 313 24575,'-5'-3'0,"1"-1"0,0 0 0,0 0 0,0 0 0,0 0 0,1-1 0,0 1 0,-4-8 0,-46-57 0,13 18 0,23 25 0,13 19 0,-1 0 0,0 0 0,0 0 0,0 1 0,-9-9 0,6 7-48,0-1 0,0 0-1,-9-15 1,8 10-1124,2 4-5654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7:17.553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261 317 24575,'-2'-10'0,"-1"0"0,1 1 0,-1 0 0,-1 0 0,0 0 0,0 0 0,-1 0 0,-6-8 0,5 9 0,0 1 0,-1 0 0,0 0 0,-11-9 0,10 11 0,1-1 0,1 0 0,-1-1 0,1 0 0,-6-8 0,7 8 0,-1 1 0,0-1 0,0 1 0,0 0 0,-12-8 0,11 9 0,0-1 0,0 0 0,0-1 0,1 1 0,-6-9 0,-19-19-1365,22 25-5461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7:20.897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146 186 24575,'-3'-4'0,"-2"-3"0,1-5 0,-3 0 0,1-1 0,-3-2 0,-3 2 0,1 0 0,2-2 0,-1 0 0,-1-2 0,-3 2 0,1 0 0,-3 4 0,0 2-8191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7:23.810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239 318 24575,'-3'0'0,"1"-1"0,-1 0 0,0 0 0,1 0 0,-1 0 0,0 0 0,1 0 0,0 0 0,-1-1 0,1 0 0,0 1 0,0-1 0,0 0 0,0 0 0,0 0 0,0 0 0,0 0 0,-1-4 0,-32-50 0,26 39 0,-107-153-309,90 135-747,19 26-5770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7:29.741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596 345 24575,'-9'-1'0,"-1"0"0,1 0 0,-1 0 0,1-2 0,-1 1 0,1-1 0,-10-4 0,-61-35 0,13 7 0,38 21 0,1-1 0,1-1 0,0-2 0,1 0 0,1-2 0,1-1 0,-25-26 0,38 36-195,-1 1 0,0 1 0,-1 0 0,0 0 0,-1 1 0,-28-11 0,30 14-6631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7:31.621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147 1 24575,'-3'0'0,"-4"0"0,-5 0 0,-3 0 0,-2 0 0,-2 0 0,-1 0 0,3 3 0,1 5 0,4 3 0,3 1-8191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7:36.287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251 2 24575,'-6'-1'0,"1"1"0,0 0 0,-1 0 0,1 0 0,0 1 0,-1 0 0,1 0 0,0 1 0,0-1 0,0 1 0,0 0 0,0 0 0,0 1 0,1-1 0,-1 1 0,1 0 0,0 0 0,-1 1 0,2-1 0,-5 5 0,-3 4 0,-69 80 0,73-82 0,0 0 0,1 1 0,0 0 0,1 0 0,0 0 0,0 1 0,-5 21 0,10-31 0,-1-1 0,1 1 0,-1 0 0,1 0 0,0-1 0,0 1 0,0 0 0,0 0 0,0 0 0,0-1 0,1 1 0,-1 0 0,0 0 0,1-1 0,0 1 0,-1 0 0,1-1 0,0 1 0,0-1 0,0 1 0,0-1 0,0 1 0,0-1 0,0 1 0,2 1 0,-1-3 0,0 1 0,0 0 0,0 0 0,0-1 0,0 1 0,0-1 0,0 0 0,0 1 0,0-1 0,0 0 0,0 0 0,0 0 0,0-1 0,0 1 0,1 0 0,-1-1 0,0 1 0,0-1 0,-1 0 0,1 0 0,3-1 0,28-16 0,-24 12 0,0 1 0,1 1 0,0-1 0,13-3 0,72-27-1365,-79 32-5461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5:24.865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135 1 24575,'0'5'0,"-1"0"0,0 0 0,0 0 0,-1 0 0,0 0 0,-3 8 0,-3 5 0,-13 43 0,-25 85 0,29-80 22,-11 47-1409,26-99-5439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9:25.368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0 137 24575,'0'-3'0,"3"-1"0,2-4 0,2 1 0,1-3 0,-2-3 0,3 2 0,-2-2 0,-1-1 0,1 1 0,3 1 0,3 1 0,3 3 0,1 3 0,2 2 0,1 2 0,-4 0-8191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9:28.055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165 173 24575,'-3'0'0,"-2"-3"0,-2-2 0,-1-2 0,2-4 0,-2 0 0,-3-1 0,1-2 0,-2 1 0,-1 3 0,-3 4 0,2-1 0,4-3 0,2-2 0,1 0 0,-3-1 0,1-1 0,2 2-8191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9:30.961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310 228 24575,'-1'-4'0,"1"1"0,-1-1 0,0 1 0,0 0 0,-1-1 0,1 1 0,-1 0 0,1 0 0,-1 0 0,0 0 0,0 0 0,0 0 0,-5-4 0,-38-34 0,40 36 0,-17-11 0,-1 0 0,-1 1 0,-36-15 0,-22-14 0,70 37-1365,1 3-5461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9:33.461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0 133 24575,'4'0'0,"0"-3"0,4-1 0,-1-3 0,3-1 0,-1-2 0,2 1 0,-2-2 0,-1-1 0,0-3 0,3 1 0,-2 0 0,6 3 0,2 2 0,0 4-8191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9:36.430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0 209 24575,'1'-5'0,"0"-1"0,0 1 0,0-1 0,1 1 0,0-1 0,0 1 0,0 0 0,0 0 0,1 0 0,0 0 0,7-9 0,43-46 0,-50 57 0,6-6-151,0 1-1,0 0 0,1 1 0,0 0 1,0 1-1,1 0 0,-1 0 1,20-6-1,-16 8-6674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9:39.837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0 344 24575,'0'-6'0,"1"0"0,0 1 0,0-1 0,0 0 0,0 1 0,1-1 0,0 1 0,0 0 0,1-1 0,-1 1 0,1 0 0,0 1 0,6-8 0,5-4 0,1 1 0,23-20 0,9-8 0,-14 13-80,14-18 272,-44 44-326,0 0 0,0-1-1,-1 1 1,1-1 0,-1 0-1,0 1 1,0-1 0,0 0 0,-1 0-1,2-9 1,-2-1-6692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9:44.242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295 185 24575,'-3'-1'0,"0"1"0,-1-2 0,1 1 0,0 0 0,0 0 0,0-1 0,0 0 0,0 1 0,-2-4 0,-19-8 0,14 9 0,1-1 0,-1 0 0,1 0 0,-1-1 0,2 0 0,-17-15 0,17 13 0,-1 1 0,0 0 0,-1 0 0,0 1 0,0 0 0,-11-4 0,12 6-191,-1-1 0,1 0 0,1 0 0,-1-1 0,-14-13 0,21 18-28,-7-6-6607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9:47.118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196 126 24575,'-3'0'0,"-4"0"0,-5 0 0,-3 0 0,-3-4 0,3-3 0,2-5 0,2 0 0,1-1 0,1 1 0,0 0 0,0 2 0,-3 2 0,-2 0 0,1-3 0,-1 2 0,3 1-8191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9:50.618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72 119 24575,'0'-3'0,"0"-5"0,3-1 0,5 2 0,0-2 0,0-3 0,-2-2 0,-6-2 0,-5 2 0,-6 2 0,-4 5 0,-2 2 0,-2 3 0,-1 1 0,2 1-8191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9:56.680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0 189 24575,'2'-2'0,"-1"0"0,1 1 0,-1-1 0,1 0 0,0 1 0,-1 0 0,1-1 0,0 1 0,0 0 0,0 0 0,0 0 0,0 0 0,1 0 0,-1 0 0,0 0 0,4 0 0,-2 0 0,65-23 0,1 4 0,1 3 0,106-13 0,-62 29 0,-87 2 0,1-1 0,-1-1 0,40-7 0,-27 2 0,0 1 0,1 3 0,60 4 0,60-4 0,-104-7 0,-39 6 0,37-3 0,37 1-682,123-20-1,-189 20-6143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5:32.982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0 844 24575,'20'0'0,"-1"-2"0,0-1 0,0 0 0,0-1 0,0-1 0,0-1 0,31-14 0,-23 9 0,-1-1 0,0 0 0,-1-2 0,-1-2 0,45-34 0,-65 45 0,0-1 0,-1 1 0,0-1 0,0 0 0,0 0 0,0 0 0,-1 0 0,0 0 0,-1-1 0,1 1 0,0-12 0,10-29 0,5-1 0,22-95 0,-35 127 0,1 0 0,1 0 0,0 1 0,1 0 0,13-21 0,-12 23 0,0 0 0,-2-1 0,0 1 0,0-1 0,-1 0 0,5-26 0,-8 30 32,1-1 0,0 1-1,8-18 1,-7 18-405,0-1 0,-1 1 0,3-14 0,-3 9-6453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40:01.868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77 24575,'76'-3'0,"124"-23"0,51-3 0,-54 20 0,122-1 0,97 10-1365,-394 0-5461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40:05.118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61 24575,'1'-1'0,"-1"0"0,1 0 0,-1 0 0,1 0 0,0 0 0,-1 0 0,1 0 0,0 0 0,0 0 0,-1 1 0,1-1 0,0 0 0,0 0 0,0 1 0,0-1 0,0 1 0,0-1 0,0 1 0,0-1 0,0 1 0,1 0 0,0-1 0,31-8 0,-28 8 0,37-6 0,0 2 0,1 2 0,0 1 0,44 5 0,0-1 0,-8-3 0,91-13 0,-104 8 8,115 6-1,-78 2-1387,-87-2-5446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40:06.931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21 24575,'6'0'0,"6"0"0,11-4 0,7 0 0,9 0 0,1 0 0,1 2 0,-5 0 0,-4 1 0,-1 1 0,-3 0 0,-2 0 0,-6 0-8191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40:09.399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294 129 24575,'-12'0'1,"1"-1"0,0-1 0,0 0 0,0 0 0,0-1 0,0 0 0,-16-9 0,-71-41 2,20 8-1379,66 39-5450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40:11.900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705 20 24575,'-32'-1'0,"-36"-7"0,-9 0 0,-193 5 0,156 4 0,105 0-85,0 0 0,1 1-1,-1 0 1,1 0 0,0 1-1,0 0 1,0 1 0,0 0-1,0 0 1,1 0 0,0 1-1,0 0 1,0 1 0,0-1-1,-10 14 1,8-9-6741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40:14.277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441 0 24575,'-424'0'-1365,"408"0"-5461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40:16.618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255 205 24575,'-1'-1'0,"0"1"0,0-1 0,0 1 0,-1-1 0,1 0 0,0 0 0,0 1 0,0-1 0,0 0 0,0 0 0,0 0 0,1 0 0,-1 0 0,-1-2 0,-10-10 0,-23-7 0,1-2 0,2-2 0,-37-33 0,21 10-1365,39 40-5461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40:20.868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483 897 24575,'-109'2'0,"-114"-5"0,219 3 0,0-1 0,1 0 0,-1 0 0,0 0 0,1 0 0,-1-1 0,1 1 0,-1-1 0,1 0 0,0 0 0,0 0 0,0 0 0,0-1 0,0 1 0,0-1 0,1 0 0,-1 0 0,-1-3 0,-4-7 0,0 1 0,1-1 0,-7-20 0,0 1 0,6 12 0,2-1 0,0 0 0,0 0 0,2 0 0,1 0 0,1-1 0,0 0 0,3-33 0,0 39-387,1 1 1,0-1-1,2 1 0,-1 0 0,2 0 0,9-23 1,47-86-3352,-41 89 3399,107-192 105,-118 212-939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40:24.430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16 376 24575,'-1'0'0,"0"0"0,0-1 0,1 1 0,-1-1 0,0 1 0,0 0 0,0-1 0,1 0 0,-1 1 0,0-1 0,1 1 0,-1-1 0,1 0 0,-1 1 0,0-1 0,1 0 0,-1 0 0,1 0 0,0 1 0,-1-1 0,1 0 0,0 0 0,0 0 0,-1 0 0,1 0 0,0 0 0,0 1 0,0-1 0,0-2 0,0-27 0,2 24 0,0 0 0,0 1 0,0-1 0,1 1 0,0 0 0,0 0 0,1 0 0,-1 0 0,1 0 0,0 1 0,9-8 0,-8 8 0,-1-1 0,1 1 0,-1-1 0,0 1 0,-1-1 0,1 0 0,-1-1 0,0 1 0,0 0 0,-1-1 0,1 0 0,1-7 0,-3 3 15,0 0 0,0 0 0,-2 0 0,1 0 0,-1 0 0,0 0 0,-4-14 0,3 18-121,1 0 0,-1 1 0,0-1 0,-1 1 0,1-1 0,-1 1-1,0 0 1,0 0 0,-1 0 0,1 0 0,-1 1 0,0 0 0,-9-7 0,-2 1-6720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40:27.930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67 317 24575,'0'-1'0,"0"-28"0,-5-42 0,3 60 0,0 1 0,-1-1 0,0 1 0,0 0 0,-1 0 0,-1 0 0,-6-11 0,8 15 13,0 0-1,1 0 0,-1-1 1,1 1-1,1-1 0,-1 1 1,1-1-1,0-10 0,-6-25-1488,3 30-5350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5:39.396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895 702 24575,'3'-5'0,"0"-1"0,0 1 0,0-1 0,-1 0 0,0 0 0,0 1 0,0-1 0,-1 0 0,0-1 0,0 1 0,0-9 0,2-12 0,-1 19 0,26-164 0,-28 168 0,0 1 0,0-1 0,0 1 0,0-1 0,0 1 0,-1-1 0,0 1 0,1 0 0,-1-1 0,-1 1 0,1 0 0,0-1 0,-1 1 0,0 0 0,0 0 0,0 0 0,0 1 0,0-1 0,0 0 0,-1 1 0,1-1 0,-1 1 0,0 0 0,-4-3 0,-5-2 0,-1 1 0,0 0 0,-1 1 0,-25-6 0,-12-6 0,-18-12 0,2-3 0,-77-50 0,125 71 0,-1 0 0,-29-10 0,-18-9 0,50 23 0,0 0 0,0 2 0,-1 0 0,1 0 0,-21-1 0,-27-7 0,51 10 41,0 1-1,-26-1 1,26 2-537,0 0 1,-24-5-1,25 2-6330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40:29.774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76 39 24575,'-3'0'0,"-5"0"0,0-4 0,-3 0 0,-2 0 0,0-3 0,3-3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40:36.556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868 1253 24575,'-26'-1'0,"17"0"0,0 1 0,0 0 0,-1 0 0,1 0 0,0 1 0,0 1 0,0 0 0,0 0 0,0 1 0,0 0 0,1 0 0,-1 1 0,-8 4 0,-101 86 0,46-33 0,-37 27 0,87-71 0,-1-1 0,0-1 0,-1-1 0,-45 18 0,-24 14 0,77-35 0,0 1 0,1 0 0,0 1 0,1 1 0,-21 27 0,11-14 0,24-27 0,0 1 0,-1-1 0,1 0 0,0 0 0,0 1 0,0-1 0,0 0 0,-1 0 0,1 1 0,0-1 0,0 0 0,-1 0 0,1 0 0,0 0 0,0 1 0,-1-1 0,1 0 0,0 0 0,-1 0 0,1 0 0,0 0 0,-1 0 0,1 0 0,0 0 0,0 0 0,-1 0 0,1 0 0,0 0 0,-1 0 0,1 0 0,0 0 0,-1 0 0,1 0 0,0 0 0,-1 0 0,1 0 0,0 0 0,0 0 0,-1-1 0,1 1 0,-6-16 0,4-23 0,2 38 0,2-27 0,2 0 0,0 1 0,2-1 0,1 1 0,2 1 0,13-30 0,-1-3 0,-1 11 0,1 0 0,45-69 0,-41 75 0,-1-1 0,-3-1 0,21-57 0,21-70 0,-32 94 0,64-139 0,-17 43 0,-58 131 38,42-67-1,-43 80-325,-2-1 0,0 0 0,-2-2 0,16-50 0,-24 57-6538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40:42.160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1536 465 24575,'-6'-4'0,"0"1"0,-1-1 0,1 1 0,-1 1 0,1-1 0,-1 1 0,0 0 0,0 1 0,0-1 0,-8 1 0,-14-5 0,-91-30 0,69 19 0,-55-10 0,66 21 0,26 4 0,0 0 0,-1-1 0,-22-7 0,-18-12 0,-2 3 0,-74-16 0,108 30 0,-43-15 0,44 12 0,-44-10 0,-150-23 0,186 37 0,1-2 0,-1-1 0,1-1 0,1-1 0,-1-1 0,2-2 0,-30-17 0,21-2 0,33 27 0,0 0 0,-1 1 0,1-1 0,-1 1 0,0 0 0,0 0 0,0 0 0,-1 1 0,1-1 0,0 1 0,-1 0 0,0 1 0,-6-3 0,-7 2-1365,2 1-5461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5:25.677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4 531 24575,'-1'-49'0,"-1"34"0,1 0 0,1 0 0,0 0 0,1 0 0,1 0 0,0 1 0,1-1 0,1 0 0,0 1 0,12-28 0,0 19 0,2-1 0,0 2 0,1 0 0,42-35 0,-34 32 0,0-2 0,23-30 0,-38 39-1365,-3 1-5461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5:33.959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0 483 24575,'2'-14'0,"0"0"0,0 0 0,2 0 0,0 1 0,0-1 0,1 1 0,1 0 0,0 1 0,1-1 0,0 1 0,12-14 0,27-54 0,-37 63 0,1 0 0,1 1 0,18-22 0,0 2 0,4-3 74,8-13-1513,-33 37-5387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5:38.553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1156 24575,'23'-40'0,"34"-46"0,-30 49 0,26-52 0,-5 12 0,-36 61 0,-2 0 0,1-1 0,-2 0 0,-1-1 0,10-26 0,8-40 0,53-117 0,-67 175 0,6-14 0,44-73 0,-49 93-109,7-8-142,-1-1-1,-1 0 1,-2-1 0,20-53 0,-32 67-6575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5:49.084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0 898 24575,'1'-4'0,"1"0"0,-1 0 0,1 1 0,0-1 0,0 1 0,1-1 0,-1 1 0,0 0 0,4-3 0,5-9 0,48-70 0,-28 41 0,40-72 0,-63 100 0,-1-1 0,-1 0 0,0 0 0,-1 0 0,0 0 0,-2-1 0,0 0 0,1-29 0,-4 9 0,2 0 0,9-50 0,-9 70 0,2 0 0,-1 0 0,2 1 0,1-1 0,0 1 0,1 0 0,1 1 0,0 0 0,1 0 0,1 1 0,22-27 0,-21 30-1365,-2 0-5461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5:52.709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1678 626 24575,'-29'-28'0,"-2"2"0,-1 2 0,-1 1 0,-48-26 0,54 36 0,0 2 0,-1 1 0,0 2 0,-1 0 0,-40-5 0,-35-5 0,-152-49 0,217 52 0,-65-35 0,25 10 0,20 6 0,46 26 0,0 0 0,0 1 0,-27-11 0,13 9 0,0 1 0,-35-4 0,40 8 0,1-2 0,-1-1 0,-25-11 0,-15-4 0,4 3-682,-114-20-1,148 36-6143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5:43.178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1422 599 24575,'-6'-1'0,"0"-1"0,0 0 0,0 0 0,1 0 0,-1-1 0,1 0 0,0 0 0,-6-4 0,-12-6 0,8 6 0,-31-16 0,-1 3 0,-1 1 0,-80-19 0,101 30 0,1-1 0,0-1 0,0-1 0,-40-23 0,23 11 0,27 14 0,-2 0 0,1 2 0,-1 0 0,-1 1 0,1 1 0,-23-4 0,3 1 0,0-1 0,1-2 0,-71-32 0,25 10 0,79 31 0,-52-19 0,2-2 0,-55-31 0,50 15 38,39 25-506,0 0 0,-35-16 1,39 24-6359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5:45.963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0 530 24575,'0'-36'0,"9"-63"0,-7 83 0,2 1 0,0 0 0,0 0 0,2 1 0,0 0 0,13-24 0,14-33 0,-28 55 0,2 1 0,0-1 0,1 2 0,11-17 0,-9 17-341,0 0 0,-1-1-1,13-30 1,-16 28-6485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5:44.369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0 547 24575,'1'-4'0,"1"1"0,0 0 0,-1-1 0,1 1 0,0 0 0,0 0 0,1 0 0,-1 0 0,0 1 0,1-1 0,0 1 0,0-1 0,0 1 0,3-2 0,6-7 0,44-39 0,-31 28 0,43-47 0,-31 30 0,6-7 0,-30 26 0,0 0 0,-2 0 0,-1-1 0,0-1 0,-1 0 0,-2 0 0,7-32 0,-9 39 0,-3 12 0,-1 1 0,0 0 0,0 0 0,0 0 0,-1 0 0,1-1 0,-1 1 0,1 0 0,-1-1 0,0 1 0,1 0 0,-1-1 0,0 1 0,-1-1 0,1 1 0,0 0 0,-1-1 0,-1-2 0,1 4 0,0 1 0,0 0 0,0 0 0,0 0 0,0 0 0,0 0 0,0 0 0,0 0 0,0 0 0,0 0 0,0 0 0,0 0 0,0 1 0,0-1 0,0 0 0,0 1 0,0-1 0,1 1 0,-1-1 0,0 1 0,0 0 0,0-1 0,0 1 0,1 0 0,-2 1 0,-24 22 0,24-22 0,-46 58 0,13-15 0,-97 92 0,77-84 0,33-37-1365,11-11-5461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5:56.788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406 816 24575,'-6'-2'0,"0"0"0,0 0 0,0-1 0,0 0 0,0 0 0,1 0 0,-1 0 0,1-1 0,0 0 0,-7-7 0,-12-9 0,-2 4 0,0 1 0,0 1 0,-1 1 0,-1 1 0,0 1 0,-1 2 0,-50-10 0,77 19 0,0 0 0,1 0 0,-1 0 0,0 0 0,0-1 0,1 1 0,-1 0 0,0-1 0,0 0 0,1 1 0,-1-1 0,1 0 0,-1 0 0,0 0 0,1 0 0,0 0 0,-1 0 0,1 0 0,0 0 0,-1-1 0,1 1 0,0 0 0,0-1 0,0 1 0,0-1 0,0 1 0,1-1 0,-1 0 0,0 1 0,1-1 0,-1 0 0,1 0 0,0 1 0,-1-1 0,1 0 0,0 0 0,0 1 0,0-1 0,0 0 0,1 0 0,-1 1 0,1-3 0,1-3 0,1 0 0,0 0 0,0 1 0,1-1 0,-1 1 0,2-1 0,-1 1 0,9-9 0,-5 5 0,-1 0 0,0-1 0,0 0 0,9-21 0,-11 20 0,1 1 0,0 0 0,0 0 0,16-19 0,-12 18 0,-2 0 0,0-1 0,0 0 0,-1 0 0,-1 0 0,0-1 0,-1 0 0,0 0 0,-1-1 0,3-19 0,12-35 0,-14 56 27,0 1-1,1-1 0,1 2 0,8-12 1,15-28-1524,-22 33-5329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5:59.365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0 921 24575,'1'-5'0,"0"0"0,0 0 0,1 0 0,-1 0 0,1 0 0,0 1 0,0-1 0,5-7 0,4-9 0,139-321 0,-123 280 0,17-66 0,-37 108 0,25-50 0,-23 53 0,-1 0 0,9-25 0,-15 34-79,11-35-564,18-40 0,-24 67-6183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6:01.959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1 348 24575,'0'-4'0,"0"-5"0,4-10 0,1-6 0,0-2 0,-1 0 0,4 3 0,-1 2 0,-1 2 0,-1-2 0,2 5 0,0 0 0,3-1 0,0-2 0,2-1 0,-1-1 0,2 3 0,-1 5-8191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6:05.240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19 637 24575,'0'-8'0,"-1"-1"0,0 1 0,-1 0 0,-3-13 0,3 15 0,0 0 0,0 0 0,1 0 0,0 0 0,1 0 0,-1 0 0,1-1 0,0 1 0,0 0 0,3-12 0,11-27 0,1 1 0,3 0 0,1 1 0,2 1 0,3 1 0,0 1 0,3 1 0,34-39 0,-55 70 6,-2 1 0,1-1 0,-1 0 0,5-12-1,1-2-1399,-3 8-5432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6:07.320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0 188 24575,'0'-4'0,"4"-1"0,2-4 0,3-1 0,1-2 0,-2-4 0,-2-2 0,-2-3 0,2-2 0,1-1 0,-2-1 0,-1 5-8191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6:09.397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1 191 24575,'4'-4'0,"1"-6"0,5 0 0,-1-4 0,4-3 0,-2-2 0,-2-3 0,2 3 0,-2 0 0,-2 0 0,-2-1 0,-2 2-8191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6:12.150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1 895 24575,'2'0'0,"0"-1"0,0 0 0,-1 0 0,1 0 0,0 0 0,0 0 0,0-1 0,-1 1 0,1 0 0,-1-1 0,1 0 0,-1 1 0,1-1 0,-1 0 0,0 1 0,0-1 0,2-4 0,18-34 0,-21 39 0,12-24 0,2 1 0,27-38 0,-34 52 0,6-10 0,-2-1 0,-1 0 0,13-36 0,2-5 0,-12 27 0,17-63 0,-21 63 0,28-69 0,-1 16 0,-25 56 0,1 2 0,23-40 0,-26 53-1365,-3 3-5461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6:15.084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330 97 24575,'-4'0'0,"-6"0"0,-5 0 0,-4 0 0,-3 0 0,-1 0 0,-2-4 0,0-2 0,4-3 0,1-1 0,5-2 0,0 1 0,-1 2 0,2-2 0,-5 2 0,-3 2 0,-2 2 0,3 2-8191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6:17.709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338 138 24575,'-8'-2'0,"1"0"0,0 0 0,-1 0 0,1-1 0,-8-5 0,0 1 0,-67-19 0,65 23 0,1-2 0,-1 0 0,1-1 0,0-1 0,1 0 0,-20-13 0,-4-5-1365,22 17-5461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6:24.522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1 681 24575,'0'-4'0,"0"0"0,1 0 0,-1-1 0,1 1 0,0 0 0,0 0 0,1 0 0,-1 0 0,1 0 0,0 0 0,0 1 0,0-1 0,1 0 0,-1 1 0,1 0 0,3-4 0,5-3 0,1 0 0,0 0 0,17-9 0,30-26 0,-28 15 0,-2-2 0,-1-1 0,46-71 0,-31 38 0,19-37 0,-53 88 19,1 0-1,1 1 1,1 0-1,20-20 0,10-12-1475,-33 35-5369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5:47.740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0 117 24575,'0'-3'0,"0"-5"0,0-4 0,4 0 0,0-1 0,0-2 0,2 2 0,4 3 0,0 0 0,2 2 0,2 2 0,1 2 0,-1 2-8191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6:27.553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1009 745 24575,'-3'-1'0,"1"0"0,-1 0 0,1 0 0,-1-1 0,1 0 0,-1 1 0,1-1 0,0 0 0,0 0 0,0 0 0,0 0 0,0 0 0,-3-5 0,-4-4 0,-31-31 0,-3 1 0,-1 2 0,-2 3 0,-63-40 0,54 35 0,44 31 0,0 1 0,-1 1 0,0 0 0,-16-8 0,-17-9 0,2-1 0,0-2 0,-65-58 0,41 32 0,58 47 0,-179-130 0,155 124-1365,16 9-5461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6:31.834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1075 24575,'11'-12'0,"0"-1"0,-1 0 0,-1-1 0,0 0 0,-1-1 0,9-23 0,-8 18 0,2 0 0,22-34 0,-19 33 0,-1 0 0,11-24 0,14-26 0,1 5 0,30-73 0,-12 21 0,-4-5 0,-33 73 0,-3 14 0,1 0 0,3 1 0,28-39 0,-37 59-1365,0 4-5461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6:43.772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1106 24575,'76'-82'0,"111"-158"0,32-91 0,-193 288 0,38-87 0,8-17 0,-63 132-227,0-1-1,-1 0 1,-1 0-1,-1 0 1,5-20-1,-7 19-6598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5:28.833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0 270 24575,'0'-6'0,"1"1"0,0 0 0,0 0 0,0 0 0,1 0 0,-1 0 0,1 0 0,1 0 0,-1 0 0,0 1 0,1-1 0,4-4 0,46-51 0,-18 22 0,44-52-1365,-68 77-5461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5:31.021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0 254 24575,'0'-4'0,"4"-2"0,1-3 0,1-5 0,2 0 0,0-1 0,-1-3 0,3 3 0,-2-2 0,4-1 0,-2-1 0,2 1 0,0 1 0,1 3 0,-2-1 0,-2-1 0,1 2 0,-1 3-8191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6:46.585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623 170 24575,'-4'-1'0,"0"0"0,0 0 0,0-1 0,0 1 0,0-1 0,0 0 0,1-1 0,-5-2 0,-18-9 0,-246-66 0,247 72-105,-5-3-105,-1 2 0,0 0 0,0 2 0,-1 2 0,-52-3 0,63 8-6616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6:35.428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1074 24575,'25'-55'0,"-17"35"0,1 0 0,1 1 0,15-20 0,110-146 0,-92 129 0,-23 33 0,25-42 0,55-72 0,-84 114 0,2 1 0,0 1 0,26-23 0,18-21 0,-22 17 0,-9 9 0,1 2 0,62-53 0,-32 33-1365,-51 48-5461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6:37.678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1 498 24575,'2'-11'0,"1"1"0,1-1 0,-1 1 0,2 0 0,-1 1 0,2-1 0,-1 1 0,1 0 0,8-10 0,-14 19 0,28-40 0,2 2 0,59-61 0,78-87 0,-154 171-1365,-1 4-5461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6:49.021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609 424 24575,'-7'-7'0,"-55"-60"0,48 52 0,-1 1 0,-1 1 0,0 0 0,0 0 0,-1 2 0,-26-13 0,-12-10 0,-57-39 0,15 19 0,32 19 0,3-7-1365,50 33-5461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6:51.022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1 358 24575,'32'-34'0,"-1"-1"0,-2-2 0,-2-1 0,-1-1 0,-2-1 0,24-54 0,-39 73-1365,-2 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19:35:50.762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0 114 24575,'4'0'0,"0"-3"0,0-5 0,3 0 0,0-3 0,5 1 0,1-1 0,1 1 0,-1-1 0,-1 1 0,-1 0 0,0 0 0,2 3 0,-1 3-8191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6:54.022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1248 387 24575,'-5'-1'0,"0"0"0,1-1 0,-1 0 0,1 0 0,-1 0 0,1 0 0,0-1 0,-1 0 0,1 0 0,1 0 0,-7-6 0,-9-6 0,-18-9 0,-2 2 0,0 1 0,-1 2 0,-1 2 0,0 1 0,-2 3 0,1 1 0,-2 2 0,1 2 0,-53-2 0,63 5 0,-1-1 0,-62-20 0,-26-6 0,81 23 39,-73-27-1,85 24-327,-1 2 1,-1 1 0,0 2-1,-53-7 1,64 13-6538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6:56.490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469 129 24575,'-15'0'0,"1"-2"0,-1 0 0,-15-5 0,-37-5 0,46 10 0,0-1 0,1-1 0,0-1 0,0 0 0,0-2 0,0 0 0,-29-17 0,-71-16-1365,104 31-5461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6:58.496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579 237 24575,'-19'-2'0,"0"0"0,0-2 0,1 0 0,-1-2 0,1 0 0,0-1 0,1 0 0,-26-16 0,-58-21 0,55 28 0,0-3 0,2-1 0,-59-36 0,70 40-1365,17 11-5461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7:01.428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1 24575,'6'0'0,"10"-1"0,1 2 0,28 4 0,-39-4 0,-1 0 0,1 1 0,0 0 0,0 1 0,-1-1 0,1 1 0,-1 0 0,0 0 0,0 1 0,8 7 0,-3-4 7,0 0 0,0 0 0,1-1 0,-1-1 0,1 0 0,14 5 0,17 8-1421,-28-12-5412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7:03.616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0 24575,'6'2'0,"0"0"0,0 0 0,0 1 0,0 0 0,0 0 0,-1 0 0,0 1 0,1 0 0,-1 0 0,6 7 0,14 7 0,69 37 0,-54-33 0,-1 1 0,38 31 0,-64-44-1365,-1-1-5461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7:05.866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0 24575,'23'1'0,"-1"1"0,1 1 0,-1 1 0,0 1 0,0 1 0,0 1 0,34 17 0,139 84 0,-152-82 0,4 4 0,-29-17 0,1-1 0,0-1 0,1-1 0,37 14 0,-47-20-227,1 0-1,-2 0 1,1 1-1,0 0 1,13 10-1,-6-2-6598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7:07.959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0 2 24575,'17'-1'0,"0"1"0,-1 1 0,1 0 0,0 1 0,-1 1 0,1 0 0,-1 1 0,0 1 0,-1 1 0,1 0 0,-1 1 0,0 0 0,23 17 0,61 47-1365,-84-60-5461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7:09.928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1 490 24575,'1'-5'0,"1"-1"0,0 1 0,1 0 0,-1 0 0,1 0 0,0 1 0,0-1 0,1 1 0,-1-1 0,5-3 0,4-6 0,44-65 0,-4-3 0,46-94 0,-56 107-1365,-33 56-5461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7:17.397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18 2052 24575,'-1'-1'0,"0"0"0,0 1 0,0-1 0,0 1 0,0-1 0,0 0 0,0 0 0,0 0 0,0 0 0,1 0 0,-1 1 0,0-1 0,1 0 0,-1-1 0,0 1 0,1 0 0,-1 0 0,1 0 0,0 0 0,-1 0 0,1 0 0,0-1 0,0 1 0,0 0 0,0 0 0,0 0 0,0-2 0,-1-35 0,10-16 0,3 0 0,1 2 0,4-1 0,22-50 0,-33 87 0,53-126 0,24-67 0,124-313 0,-39 152 0,-137 304 0,-12 21 0,28-42 0,59-109-1365,-96 181-5461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9T05:28:18.366"/>
    </inkml:context>
    <inkml:brush xml:id="br0">
      <inkml:brushProperty name="width" value="0.05" units="cm"/>
      <inkml:brushProperty name="height" value="0.05" units="cm"/>
      <inkml:brushProperty name="color" value="#CC66FF"/>
    </inkml:brush>
  </inkml:definitions>
  <inkml:trace contextRef="#ctx0" brushRef="#br0">1512 531 24575,'-2'-2'0,"1"-1"0,-1 1 0,1 0 0,-1 0 0,0 0 0,0 1 0,0-1 0,0 0 0,0 1 0,-1-1 0,1 1 0,0 0 0,-1 0 0,1 0 0,0 0 0,-1 0 0,-3 0 0,-2-2 0,-100-39 0,53 22 0,-51-26 0,66 28 0,-44-14 0,-29-14 0,-1 0 0,73 32 0,-53-28 0,58 25 0,-1 2 0,-1 1 0,-54-12 0,4 1 0,-31-3 0,86 22 0,1-2 0,-1 0 0,-47-21 0,70 25-170,0 1-1,0 0 0,-1 0 1,1 1-1,-1 1 0,0 0 1,-15 0-1,5 1-6655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15A03-C35A-D845-9D5C-58E7866CFEAA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54621-14FC-3C4E-B48A-C447C5FC3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84b90ce0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Slide: Put this at the front of your presentation</a:t>
            </a:r>
            <a:endParaRPr/>
          </a:p>
        </p:txBody>
      </p:sp>
      <p:sp>
        <p:nvSpPr>
          <p:cNvPr id="77" name="Google Shape;77;g1184b90ce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86ad1134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86ad1134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Sample Slide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g2086ad11342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523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86ad1134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86ad1134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Sample Slide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086ad11342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1062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86ad1134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86ad1134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Sample Slide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086ad11342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4404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80fe256ed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80fe256ed_1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Slide</a:t>
            </a:r>
            <a:endParaRPr/>
          </a:p>
        </p:txBody>
      </p:sp>
      <p:sp>
        <p:nvSpPr>
          <p:cNvPr id="92" name="Google Shape;92;g1180fe256ed_1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0725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86ad1134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86ad1134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Sample Slide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086ad11342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3518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86ad1134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86ad1134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Sample Slide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086ad11342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9144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86ad1134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86ad1134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Sample Slide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086ad11342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2828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86ad1134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86ad1134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Sample Slide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086ad11342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7385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80fe256ed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80fe256ed_1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Slide</a:t>
            </a:r>
            <a:endParaRPr/>
          </a:p>
        </p:txBody>
      </p:sp>
      <p:sp>
        <p:nvSpPr>
          <p:cNvPr id="92" name="Google Shape;92;g1180fe256ed_1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9792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86ad1134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86ad1134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Sample Slide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086ad11342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6383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ae519225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bae5192258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Sample Slide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bae5192258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9831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86ad1134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86ad1134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Sample Slide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086ad11342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1763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86ad1134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86ad1134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Sample Slide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086ad11342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1907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86ad1134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86ad1134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Sample Slide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086ad11342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9998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86ad1134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86ad1134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Sample Slide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086ad11342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8617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80fe256ed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80fe256ed_1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 Slide: Put t</a:t>
            </a:r>
            <a:endParaRPr/>
          </a:p>
        </p:txBody>
      </p:sp>
      <p:sp>
        <p:nvSpPr>
          <p:cNvPr id="86" name="Google Shape;86;g1180fe256ed_1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15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86ad1134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86ad1134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Sample Slide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086ad11342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1654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86ad1134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86ad1134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Sample Slide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086ad11342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7854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86ad1134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86ad1134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Sample Slide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086ad11342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2158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80fe256ed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80fe256ed_1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Slide</a:t>
            </a:r>
            <a:endParaRPr/>
          </a:p>
        </p:txBody>
      </p:sp>
      <p:sp>
        <p:nvSpPr>
          <p:cNvPr id="92" name="Google Shape;92;g1180fe256ed_1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0829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ae519225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bae5192258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Sample Slide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bae5192258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172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86ad1134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86ad1134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Sample Slide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086ad11342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4714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86ad1134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86ad1134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Sample Slide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086ad11342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000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1F26-C806-87C2-F6D0-D563957C8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AADDFD-42E5-C72F-0F85-AE2A83E7B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CA568-140B-C383-C2D5-E1F2CF06F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CEFA-D3E7-EF40-87B2-B54CD102211D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20828-B2C7-03A8-4DC0-8D1FB0D9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CBC2D-706C-AEBF-7095-EFA41756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6823-6531-9D43-8E1C-7EF7EA18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64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D382-8912-B54A-D2A7-ACFF389EB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14B322-994D-BB8F-73D5-CD4E7C3F7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2ECBD-9850-DC75-44DF-C5AA44AEA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CEFA-D3E7-EF40-87B2-B54CD102211D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3CAA6-87EC-C0C6-7C3A-6445576E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A8777-D8ED-8EF3-1835-A41FEA99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6823-6531-9D43-8E1C-7EF7EA18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1BAC94-456A-B051-AB26-5E601F0EC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52397-7F78-BE3A-10D1-3557CD668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6EDB5-1C7A-487B-379B-12D5ED743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CEFA-D3E7-EF40-87B2-B54CD102211D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A1687-4CE0-F1B1-9B4F-C1EEE7EE2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FA69F-08A7-9B90-2E7C-5B28D59D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6823-6531-9D43-8E1C-7EF7EA18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99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 Layout 1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7125" y="17175"/>
            <a:ext cx="7094876" cy="6823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4035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5948000"/>
            <a:ext cx="12192000" cy="914400"/>
          </a:xfrm>
          <a:prstGeom prst="rect">
            <a:avLst/>
          </a:prstGeom>
          <a:solidFill>
            <a:srgbClr val="1208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20825" y="5948002"/>
            <a:ext cx="2167700" cy="91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FBD8"/>
              </a:buClr>
              <a:buSzPts val="3000"/>
              <a:buFont typeface="Roboto"/>
              <a:buNone/>
              <a:defRPr sz="30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2000"/>
              <a:buFont typeface="Roboto"/>
              <a:buNone/>
              <a:defRPr sz="2000" b="1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800"/>
              <a:buFont typeface="Roboto"/>
              <a:buNone/>
              <a:defRPr sz="1800" b="1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16">
            <a:off x="4924425" y="5948007"/>
            <a:ext cx="3396398" cy="914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4600" y="6203350"/>
            <a:ext cx="1683973" cy="4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69588"/>
            <a:ext cx="2312726" cy="91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0800" y="6090413"/>
            <a:ext cx="2691850" cy="629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147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E49B7-8D3D-8D6A-E0B3-4AB37D1BE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65125"/>
            <a:ext cx="11413067" cy="8032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E402B-A058-B2F7-9BE7-1DBFB1032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430867"/>
            <a:ext cx="11413067" cy="47460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47F74-CF74-93FA-9D2E-A00410EC0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CEFA-D3E7-EF40-87B2-B54CD102211D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605A4-E8FC-6842-0852-11610586E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8217B-C70B-05A9-D4F1-AF821E263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6823-6531-9D43-8E1C-7EF7EA18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08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164B4-5194-3408-A429-52159BFF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B1489-3248-8D12-8E43-7A1251903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7969D-218B-B57D-1597-08D98206C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CEFA-D3E7-EF40-87B2-B54CD102211D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39379-23AF-8D9C-EC36-E36CCC430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2EC6B-4D5B-910D-80CC-BF81430C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6823-6531-9D43-8E1C-7EF7EA18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06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54B6E-2447-8278-0277-BCF0A5DD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B4C8-900C-1C91-142D-52125FADF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D6550-6377-6401-49D9-CD0E2A6D1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336DB-FC8C-342D-8B3B-AEC710261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CEFA-D3E7-EF40-87B2-B54CD102211D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DAEE7-6F36-0990-240B-075862AF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8F82E-2120-3ADA-5134-FE4F6FA78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6823-6531-9D43-8E1C-7EF7EA18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42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BEF96-953D-3A2C-DAA4-B1A57B890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77F97-3B6A-3724-672F-108B33A0B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0976C7-9C8E-AE61-7889-CDFE5BCD2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330E85-C485-BC9D-34EF-AFE297FA84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2A2C7-A42E-FF82-F988-8473CA537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DD8AAA-7082-C77C-4B5C-1C7633720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CEFA-D3E7-EF40-87B2-B54CD102211D}" type="datetimeFigureOut">
              <a:rPr lang="en-US" smtClean="0"/>
              <a:t>3/20/24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272B7-B57F-C63E-00CF-5C660C35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28AC7D-5579-5A4B-9ED5-979B4D31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6823-6531-9D43-8E1C-7EF7EA18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10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A5087-21FD-D172-363B-B0B8D1F3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230019-4850-6666-8E2A-61274FC89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CEFA-D3E7-EF40-87B2-B54CD102211D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6EFC5-1799-FDA5-A927-F4B9EDF64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AAEAA-679D-D767-CD58-ABDF8F76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6823-6531-9D43-8E1C-7EF7EA18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D51CFD-78A9-7338-88EE-48611F511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CEFA-D3E7-EF40-87B2-B54CD102211D}" type="datetimeFigureOut">
              <a:rPr lang="en-US" smtClean="0"/>
              <a:t>3/20/24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36092D-166B-6D3C-683B-CDBC2C3F8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276FE-94BE-71F9-5F29-39DA47EE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6823-6531-9D43-8E1C-7EF7EA18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96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D9942-66AA-1DE5-0350-1243AFDB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67BBA-4EE8-0276-A874-3F9FBAC64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77ADF-1548-E90D-EDB2-230E41A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0C398-6457-3ED0-8E5A-B00647FA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CEFA-D3E7-EF40-87B2-B54CD102211D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66E1A-0D72-E563-B459-BC97BB9D9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F3E50-FD31-63C2-8AE9-6176AD59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6823-6531-9D43-8E1C-7EF7EA18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21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6A88F-D44E-72D6-8B83-C027B00C6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5BBDA-D8A9-7611-F388-0005F536EC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E2D17-D010-94BC-112F-CB75DE195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5FFEB-F65E-8000-5E0C-9247CB7B9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3CEFA-D3E7-EF40-87B2-B54CD102211D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9C028-090C-1D99-BC7E-AD221113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D615A-24DC-238B-7273-42EC49D43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B6823-6531-9D43-8E1C-7EF7EA18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7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5F462-A160-8430-AC13-8E8189573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63244-D0A1-BB70-354D-08C28AFCE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946B5-D811-8314-0F5D-E9FB82B33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3CEFA-D3E7-EF40-87B2-B54CD102211D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3BE07-71AD-4CB4-47F7-4E5522F31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2E2EA-F8EF-DCE7-0A31-1921600D1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B6823-6531-9D43-8E1C-7EF7EA18B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71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-data.ny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7.png"/><Relationship Id="rId21" Type="http://schemas.openxmlformats.org/officeDocument/2006/relationships/image" Target="../media/image59.png"/><Relationship Id="rId42" Type="http://schemas.openxmlformats.org/officeDocument/2006/relationships/customXml" Target="../ink/ink20.xml"/><Relationship Id="rId63" Type="http://schemas.openxmlformats.org/officeDocument/2006/relationships/image" Target="../media/image80.png"/><Relationship Id="rId84" Type="http://schemas.openxmlformats.org/officeDocument/2006/relationships/customXml" Target="../ink/ink41.xml"/><Relationship Id="rId138" Type="http://schemas.openxmlformats.org/officeDocument/2006/relationships/customXml" Target="../ink/ink68.xml"/><Relationship Id="rId159" Type="http://schemas.openxmlformats.org/officeDocument/2006/relationships/image" Target="../media/image128.png"/><Relationship Id="rId170" Type="http://schemas.openxmlformats.org/officeDocument/2006/relationships/customXml" Target="../ink/ink84.xml"/><Relationship Id="rId191" Type="http://schemas.openxmlformats.org/officeDocument/2006/relationships/image" Target="../media/image144.png"/><Relationship Id="rId205" Type="http://schemas.openxmlformats.org/officeDocument/2006/relationships/image" Target="../media/image151.png"/><Relationship Id="rId226" Type="http://schemas.openxmlformats.org/officeDocument/2006/relationships/customXml" Target="../ink/ink112.xml"/><Relationship Id="rId107" Type="http://schemas.openxmlformats.org/officeDocument/2006/relationships/image" Target="../media/image102.png"/><Relationship Id="rId11" Type="http://schemas.openxmlformats.org/officeDocument/2006/relationships/image" Target="../media/image54.png"/><Relationship Id="rId32" Type="http://schemas.openxmlformats.org/officeDocument/2006/relationships/customXml" Target="../ink/ink15.xml"/><Relationship Id="rId53" Type="http://schemas.openxmlformats.org/officeDocument/2006/relationships/image" Target="../media/image75.png"/><Relationship Id="rId74" Type="http://schemas.openxmlformats.org/officeDocument/2006/relationships/customXml" Target="../ink/ink36.xml"/><Relationship Id="rId128" Type="http://schemas.openxmlformats.org/officeDocument/2006/relationships/customXml" Target="../ink/ink63.xml"/><Relationship Id="rId149" Type="http://schemas.openxmlformats.org/officeDocument/2006/relationships/image" Target="../media/image123.png"/><Relationship Id="rId5" Type="http://schemas.openxmlformats.org/officeDocument/2006/relationships/image" Target="../media/image51.png"/><Relationship Id="rId95" Type="http://schemas.openxmlformats.org/officeDocument/2006/relationships/image" Target="../media/image96.png"/><Relationship Id="rId160" Type="http://schemas.openxmlformats.org/officeDocument/2006/relationships/customXml" Target="../ink/ink79.xml"/><Relationship Id="rId181" Type="http://schemas.openxmlformats.org/officeDocument/2006/relationships/image" Target="../media/image139.png"/><Relationship Id="rId216" Type="http://schemas.openxmlformats.org/officeDocument/2006/relationships/customXml" Target="../ink/ink107.xml"/><Relationship Id="rId237" Type="http://schemas.openxmlformats.org/officeDocument/2006/relationships/image" Target="../media/image167.png"/><Relationship Id="rId22" Type="http://schemas.openxmlformats.org/officeDocument/2006/relationships/customXml" Target="../ink/ink10.xml"/><Relationship Id="rId43" Type="http://schemas.openxmlformats.org/officeDocument/2006/relationships/image" Target="../media/image70.png"/><Relationship Id="rId64" Type="http://schemas.openxmlformats.org/officeDocument/2006/relationships/customXml" Target="../ink/ink31.xml"/><Relationship Id="rId118" Type="http://schemas.openxmlformats.org/officeDocument/2006/relationships/customXml" Target="../ink/ink58.xml"/><Relationship Id="rId139" Type="http://schemas.openxmlformats.org/officeDocument/2006/relationships/image" Target="../media/image118.png"/><Relationship Id="rId85" Type="http://schemas.openxmlformats.org/officeDocument/2006/relationships/image" Target="../media/image91.png"/><Relationship Id="rId150" Type="http://schemas.openxmlformats.org/officeDocument/2006/relationships/customXml" Target="../ink/ink74.xml"/><Relationship Id="rId171" Type="http://schemas.openxmlformats.org/officeDocument/2006/relationships/image" Target="../media/image134.png"/><Relationship Id="rId192" Type="http://schemas.openxmlformats.org/officeDocument/2006/relationships/customXml" Target="../ink/ink95.xml"/><Relationship Id="rId206" Type="http://schemas.openxmlformats.org/officeDocument/2006/relationships/customXml" Target="../ink/ink102.xml"/><Relationship Id="rId227" Type="http://schemas.openxmlformats.org/officeDocument/2006/relationships/image" Target="../media/image162.png"/><Relationship Id="rId12" Type="http://schemas.openxmlformats.org/officeDocument/2006/relationships/customXml" Target="../ink/ink5.xml"/><Relationship Id="rId33" Type="http://schemas.openxmlformats.org/officeDocument/2006/relationships/image" Target="../media/image65.png"/><Relationship Id="rId108" Type="http://schemas.openxmlformats.org/officeDocument/2006/relationships/customXml" Target="../ink/ink53.xml"/><Relationship Id="rId129" Type="http://schemas.openxmlformats.org/officeDocument/2006/relationships/image" Target="../media/image113.png"/><Relationship Id="rId54" Type="http://schemas.openxmlformats.org/officeDocument/2006/relationships/customXml" Target="../ink/ink26.xml"/><Relationship Id="rId75" Type="http://schemas.openxmlformats.org/officeDocument/2006/relationships/image" Target="../media/image86.png"/><Relationship Id="rId96" Type="http://schemas.openxmlformats.org/officeDocument/2006/relationships/customXml" Target="../ink/ink47.xml"/><Relationship Id="rId140" Type="http://schemas.openxmlformats.org/officeDocument/2006/relationships/customXml" Target="../ink/ink69.xml"/><Relationship Id="rId161" Type="http://schemas.openxmlformats.org/officeDocument/2006/relationships/image" Target="../media/image129.png"/><Relationship Id="rId182" Type="http://schemas.openxmlformats.org/officeDocument/2006/relationships/customXml" Target="../ink/ink90.xml"/><Relationship Id="rId217" Type="http://schemas.openxmlformats.org/officeDocument/2006/relationships/image" Target="../media/image157.png"/><Relationship Id="rId6" Type="http://schemas.openxmlformats.org/officeDocument/2006/relationships/customXml" Target="../ink/ink2.xml"/><Relationship Id="rId238" Type="http://schemas.openxmlformats.org/officeDocument/2006/relationships/customXml" Target="../ink/ink118.xml"/><Relationship Id="rId23" Type="http://schemas.openxmlformats.org/officeDocument/2006/relationships/image" Target="../media/image60.png"/><Relationship Id="rId119" Type="http://schemas.openxmlformats.org/officeDocument/2006/relationships/image" Target="../media/image108.png"/><Relationship Id="rId44" Type="http://schemas.openxmlformats.org/officeDocument/2006/relationships/customXml" Target="../ink/ink21.xml"/><Relationship Id="rId65" Type="http://schemas.openxmlformats.org/officeDocument/2006/relationships/image" Target="../media/image81.png"/><Relationship Id="rId86" Type="http://schemas.openxmlformats.org/officeDocument/2006/relationships/customXml" Target="../ink/ink42.xml"/><Relationship Id="rId130" Type="http://schemas.openxmlformats.org/officeDocument/2006/relationships/customXml" Target="../ink/ink64.xml"/><Relationship Id="rId151" Type="http://schemas.openxmlformats.org/officeDocument/2006/relationships/image" Target="../media/image124.png"/><Relationship Id="rId172" Type="http://schemas.openxmlformats.org/officeDocument/2006/relationships/customXml" Target="../ink/ink85.xml"/><Relationship Id="rId193" Type="http://schemas.openxmlformats.org/officeDocument/2006/relationships/image" Target="../media/image145.png"/><Relationship Id="rId207" Type="http://schemas.openxmlformats.org/officeDocument/2006/relationships/image" Target="../media/image152.png"/><Relationship Id="rId228" Type="http://schemas.openxmlformats.org/officeDocument/2006/relationships/customXml" Target="../ink/ink113.xml"/><Relationship Id="rId13" Type="http://schemas.openxmlformats.org/officeDocument/2006/relationships/image" Target="../media/image55.png"/><Relationship Id="rId109" Type="http://schemas.openxmlformats.org/officeDocument/2006/relationships/image" Target="../media/image103.png"/><Relationship Id="rId34" Type="http://schemas.openxmlformats.org/officeDocument/2006/relationships/customXml" Target="../ink/ink16.xml"/><Relationship Id="rId55" Type="http://schemas.openxmlformats.org/officeDocument/2006/relationships/image" Target="../media/image76.png"/><Relationship Id="rId76" Type="http://schemas.openxmlformats.org/officeDocument/2006/relationships/customXml" Target="../ink/ink37.xml"/><Relationship Id="rId97" Type="http://schemas.openxmlformats.org/officeDocument/2006/relationships/image" Target="../media/image97.png"/><Relationship Id="rId120" Type="http://schemas.openxmlformats.org/officeDocument/2006/relationships/customXml" Target="../ink/ink59.xml"/><Relationship Id="rId141" Type="http://schemas.openxmlformats.org/officeDocument/2006/relationships/image" Target="../media/image119.png"/><Relationship Id="rId7" Type="http://schemas.openxmlformats.org/officeDocument/2006/relationships/image" Target="../media/image52.png"/><Relationship Id="rId162" Type="http://schemas.openxmlformats.org/officeDocument/2006/relationships/customXml" Target="../ink/ink80.xml"/><Relationship Id="rId183" Type="http://schemas.openxmlformats.org/officeDocument/2006/relationships/image" Target="../media/image140.png"/><Relationship Id="rId218" Type="http://schemas.openxmlformats.org/officeDocument/2006/relationships/customXml" Target="../ink/ink108.xml"/><Relationship Id="rId239" Type="http://schemas.openxmlformats.org/officeDocument/2006/relationships/image" Target="../media/image168.png"/><Relationship Id="rId24" Type="http://schemas.openxmlformats.org/officeDocument/2006/relationships/customXml" Target="../ink/ink11.xml"/><Relationship Id="rId45" Type="http://schemas.openxmlformats.org/officeDocument/2006/relationships/image" Target="../media/image71.png"/><Relationship Id="rId66" Type="http://schemas.openxmlformats.org/officeDocument/2006/relationships/customXml" Target="../ink/ink32.xml"/><Relationship Id="rId87" Type="http://schemas.openxmlformats.org/officeDocument/2006/relationships/image" Target="../media/image92.png"/><Relationship Id="rId110" Type="http://schemas.openxmlformats.org/officeDocument/2006/relationships/customXml" Target="../ink/ink54.xml"/><Relationship Id="rId131" Type="http://schemas.openxmlformats.org/officeDocument/2006/relationships/image" Target="../media/image114.png"/><Relationship Id="rId152" Type="http://schemas.openxmlformats.org/officeDocument/2006/relationships/customXml" Target="../ink/ink75.xml"/><Relationship Id="rId173" Type="http://schemas.openxmlformats.org/officeDocument/2006/relationships/image" Target="../media/image135.png"/><Relationship Id="rId194" Type="http://schemas.openxmlformats.org/officeDocument/2006/relationships/customXml" Target="../ink/ink96.xml"/><Relationship Id="rId208" Type="http://schemas.openxmlformats.org/officeDocument/2006/relationships/customXml" Target="../ink/ink103.xml"/><Relationship Id="rId229" Type="http://schemas.openxmlformats.org/officeDocument/2006/relationships/image" Target="../media/image163.png"/><Relationship Id="rId240" Type="http://schemas.openxmlformats.org/officeDocument/2006/relationships/customXml" Target="../ink/ink119.xml"/><Relationship Id="rId14" Type="http://schemas.openxmlformats.org/officeDocument/2006/relationships/customXml" Target="../ink/ink6.xml"/><Relationship Id="rId35" Type="http://schemas.openxmlformats.org/officeDocument/2006/relationships/image" Target="../media/image66.png"/><Relationship Id="rId56" Type="http://schemas.openxmlformats.org/officeDocument/2006/relationships/customXml" Target="../ink/ink27.xml"/><Relationship Id="rId77" Type="http://schemas.openxmlformats.org/officeDocument/2006/relationships/image" Target="../media/image87.png"/><Relationship Id="rId100" Type="http://schemas.openxmlformats.org/officeDocument/2006/relationships/customXml" Target="../ink/ink49.xml"/><Relationship Id="rId8" Type="http://schemas.openxmlformats.org/officeDocument/2006/relationships/customXml" Target="../ink/ink3.xml"/><Relationship Id="rId98" Type="http://schemas.openxmlformats.org/officeDocument/2006/relationships/customXml" Target="../ink/ink48.xml"/><Relationship Id="rId121" Type="http://schemas.openxmlformats.org/officeDocument/2006/relationships/image" Target="../media/image109.png"/><Relationship Id="rId142" Type="http://schemas.openxmlformats.org/officeDocument/2006/relationships/customXml" Target="../ink/ink70.xml"/><Relationship Id="rId163" Type="http://schemas.openxmlformats.org/officeDocument/2006/relationships/image" Target="../media/image130.png"/><Relationship Id="rId184" Type="http://schemas.openxmlformats.org/officeDocument/2006/relationships/customXml" Target="../ink/ink91.xml"/><Relationship Id="rId219" Type="http://schemas.openxmlformats.org/officeDocument/2006/relationships/image" Target="../media/image158.png"/><Relationship Id="rId230" Type="http://schemas.openxmlformats.org/officeDocument/2006/relationships/customXml" Target="../ink/ink114.xml"/><Relationship Id="rId25" Type="http://schemas.openxmlformats.org/officeDocument/2006/relationships/image" Target="../media/image61.png"/><Relationship Id="rId46" Type="http://schemas.openxmlformats.org/officeDocument/2006/relationships/customXml" Target="../ink/ink22.xml"/><Relationship Id="rId67" Type="http://schemas.openxmlformats.org/officeDocument/2006/relationships/image" Target="../media/image82.png"/><Relationship Id="rId88" Type="http://schemas.openxmlformats.org/officeDocument/2006/relationships/customXml" Target="../ink/ink43.xml"/><Relationship Id="rId111" Type="http://schemas.openxmlformats.org/officeDocument/2006/relationships/image" Target="../media/image104.png"/><Relationship Id="rId132" Type="http://schemas.openxmlformats.org/officeDocument/2006/relationships/customXml" Target="../ink/ink65.xml"/><Relationship Id="rId153" Type="http://schemas.openxmlformats.org/officeDocument/2006/relationships/image" Target="../media/image125.png"/><Relationship Id="rId174" Type="http://schemas.openxmlformats.org/officeDocument/2006/relationships/customXml" Target="../ink/ink86.xml"/><Relationship Id="rId195" Type="http://schemas.openxmlformats.org/officeDocument/2006/relationships/image" Target="../media/image146.png"/><Relationship Id="rId209" Type="http://schemas.openxmlformats.org/officeDocument/2006/relationships/image" Target="../media/image153.png"/><Relationship Id="rId220" Type="http://schemas.openxmlformats.org/officeDocument/2006/relationships/customXml" Target="../ink/ink109.xml"/><Relationship Id="rId241" Type="http://schemas.openxmlformats.org/officeDocument/2006/relationships/image" Target="../media/image169.png"/><Relationship Id="rId15" Type="http://schemas.openxmlformats.org/officeDocument/2006/relationships/image" Target="../media/image56.png"/><Relationship Id="rId36" Type="http://schemas.openxmlformats.org/officeDocument/2006/relationships/customXml" Target="../ink/ink17.xml"/><Relationship Id="rId57" Type="http://schemas.openxmlformats.org/officeDocument/2006/relationships/image" Target="../media/image77.png"/><Relationship Id="rId10" Type="http://schemas.openxmlformats.org/officeDocument/2006/relationships/customXml" Target="../ink/ink4.xml"/><Relationship Id="rId31" Type="http://schemas.openxmlformats.org/officeDocument/2006/relationships/image" Target="../media/image64.png"/><Relationship Id="rId52" Type="http://schemas.openxmlformats.org/officeDocument/2006/relationships/customXml" Target="../ink/ink25.xml"/><Relationship Id="rId73" Type="http://schemas.openxmlformats.org/officeDocument/2006/relationships/image" Target="../media/image85.png"/><Relationship Id="rId78" Type="http://schemas.openxmlformats.org/officeDocument/2006/relationships/customXml" Target="../ink/ink38.xml"/><Relationship Id="rId94" Type="http://schemas.openxmlformats.org/officeDocument/2006/relationships/customXml" Target="../ink/ink46.xml"/><Relationship Id="rId99" Type="http://schemas.openxmlformats.org/officeDocument/2006/relationships/image" Target="../media/image98.png"/><Relationship Id="rId101" Type="http://schemas.openxmlformats.org/officeDocument/2006/relationships/image" Target="../media/image99.png"/><Relationship Id="rId122" Type="http://schemas.openxmlformats.org/officeDocument/2006/relationships/customXml" Target="../ink/ink60.xml"/><Relationship Id="rId143" Type="http://schemas.openxmlformats.org/officeDocument/2006/relationships/image" Target="../media/image120.png"/><Relationship Id="rId148" Type="http://schemas.openxmlformats.org/officeDocument/2006/relationships/customXml" Target="../ink/ink73.xml"/><Relationship Id="rId164" Type="http://schemas.openxmlformats.org/officeDocument/2006/relationships/customXml" Target="../ink/ink81.xml"/><Relationship Id="rId169" Type="http://schemas.openxmlformats.org/officeDocument/2006/relationships/image" Target="../media/image133.png"/><Relationship Id="rId185" Type="http://schemas.openxmlformats.org/officeDocument/2006/relationships/image" Target="../media/image141.png"/><Relationship Id="rId4" Type="http://schemas.openxmlformats.org/officeDocument/2006/relationships/customXml" Target="../ink/ink1.xml"/><Relationship Id="rId9" Type="http://schemas.openxmlformats.org/officeDocument/2006/relationships/image" Target="../media/image53.png"/><Relationship Id="rId180" Type="http://schemas.openxmlformats.org/officeDocument/2006/relationships/customXml" Target="../ink/ink89.xml"/><Relationship Id="rId210" Type="http://schemas.openxmlformats.org/officeDocument/2006/relationships/customXml" Target="../ink/ink104.xml"/><Relationship Id="rId215" Type="http://schemas.openxmlformats.org/officeDocument/2006/relationships/image" Target="../media/image156.png"/><Relationship Id="rId236" Type="http://schemas.openxmlformats.org/officeDocument/2006/relationships/customXml" Target="../ink/ink117.xml"/><Relationship Id="rId26" Type="http://schemas.openxmlformats.org/officeDocument/2006/relationships/customXml" Target="../ink/ink12.xml"/><Relationship Id="rId231" Type="http://schemas.openxmlformats.org/officeDocument/2006/relationships/image" Target="../media/image164.png"/><Relationship Id="rId47" Type="http://schemas.openxmlformats.org/officeDocument/2006/relationships/image" Target="../media/image72.png"/><Relationship Id="rId68" Type="http://schemas.openxmlformats.org/officeDocument/2006/relationships/customXml" Target="../ink/ink33.xml"/><Relationship Id="rId89" Type="http://schemas.openxmlformats.org/officeDocument/2006/relationships/image" Target="../media/image93.png"/><Relationship Id="rId112" Type="http://schemas.openxmlformats.org/officeDocument/2006/relationships/customXml" Target="../ink/ink55.xml"/><Relationship Id="rId133" Type="http://schemas.openxmlformats.org/officeDocument/2006/relationships/image" Target="../media/image115.png"/><Relationship Id="rId154" Type="http://schemas.openxmlformats.org/officeDocument/2006/relationships/customXml" Target="../ink/ink76.xml"/><Relationship Id="rId175" Type="http://schemas.openxmlformats.org/officeDocument/2006/relationships/image" Target="../media/image136.png"/><Relationship Id="rId196" Type="http://schemas.openxmlformats.org/officeDocument/2006/relationships/customXml" Target="../ink/ink97.xml"/><Relationship Id="rId200" Type="http://schemas.openxmlformats.org/officeDocument/2006/relationships/customXml" Target="../ink/ink99.xml"/><Relationship Id="rId16" Type="http://schemas.openxmlformats.org/officeDocument/2006/relationships/customXml" Target="../ink/ink7.xml"/><Relationship Id="rId221" Type="http://schemas.openxmlformats.org/officeDocument/2006/relationships/image" Target="../media/image159.png"/><Relationship Id="rId242" Type="http://schemas.openxmlformats.org/officeDocument/2006/relationships/customXml" Target="../ink/ink120.xml"/><Relationship Id="rId37" Type="http://schemas.openxmlformats.org/officeDocument/2006/relationships/image" Target="../media/image67.png"/><Relationship Id="rId58" Type="http://schemas.openxmlformats.org/officeDocument/2006/relationships/customXml" Target="../ink/ink28.xml"/><Relationship Id="rId79" Type="http://schemas.openxmlformats.org/officeDocument/2006/relationships/image" Target="../media/image88.png"/><Relationship Id="rId102" Type="http://schemas.openxmlformats.org/officeDocument/2006/relationships/customXml" Target="../ink/ink50.xml"/><Relationship Id="rId123" Type="http://schemas.openxmlformats.org/officeDocument/2006/relationships/image" Target="../media/image110.png"/><Relationship Id="rId144" Type="http://schemas.openxmlformats.org/officeDocument/2006/relationships/customXml" Target="../ink/ink71.xml"/><Relationship Id="rId90" Type="http://schemas.openxmlformats.org/officeDocument/2006/relationships/customXml" Target="../ink/ink44.xml"/><Relationship Id="rId165" Type="http://schemas.openxmlformats.org/officeDocument/2006/relationships/image" Target="../media/image131.png"/><Relationship Id="rId186" Type="http://schemas.openxmlformats.org/officeDocument/2006/relationships/customXml" Target="../ink/ink92.xml"/><Relationship Id="rId211" Type="http://schemas.openxmlformats.org/officeDocument/2006/relationships/image" Target="../media/image154.png"/><Relationship Id="rId232" Type="http://schemas.openxmlformats.org/officeDocument/2006/relationships/customXml" Target="../ink/ink115.xml"/><Relationship Id="rId27" Type="http://schemas.openxmlformats.org/officeDocument/2006/relationships/image" Target="../media/image62.png"/><Relationship Id="rId48" Type="http://schemas.openxmlformats.org/officeDocument/2006/relationships/customXml" Target="../ink/ink23.xml"/><Relationship Id="rId69" Type="http://schemas.openxmlformats.org/officeDocument/2006/relationships/image" Target="../media/image83.png"/><Relationship Id="rId113" Type="http://schemas.openxmlformats.org/officeDocument/2006/relationships/image" Target="../media/image105.png"/><Relationship Id="rId134" Type="http://schemas.openxmlformats.org/officeDocument/2006/relationships/customXml" Target="../ink/ink66.xml"/><Relationship Id="rId80" Type="http://schemas.openxmlformats.org/officeDocument/2006/relationships/customXml" Target="../ink/ink39.xml"/><Relationship Id="rId155" Type="http://schemas.openxmlformats.org/officeDocument/2006/relationships/image" Target="../media/image126.png"/><Relationship Id="rId176" Type="http://schemas.openxmlformats.org/officeDocument/2006/relationships/customXml" Target="../ink/ink87.xml"/><Relationship Id="rId197" Type="http://schemas.openxmlformats.org/officeDocument/2006/relationships/image" Target="../media/image147.png"/><Relationship Id="rId201" Type="http://schemas.openxmlformats.org/officeDocument/2006/relationships/image" Target="../media/image149.png"/><Relationship Id="rId222" Type="http://schemas.openxmlformats.org/officeDocument/2006/relationships/customXml" Target="../ink/ink110.xml"/><Relationship Id="rId243" Type="http://schemas.openxmlformats.org/officeDocument/2006/relationships/image" Target="../media/image170.png"/><Relationship Id="rId17" Type="http://schemas.openxmlformats.org/officeDocument/2006/relationships/image" Target="../media/image57.png"/><Relationship Id="rId38" Type="http://schemas.openxmlformats.org/officeDocument/2006/relationships/customXml" Target="../ink/ink18.xml"/><Relationship Id="rId59" Type="http://schemas.openxmlformats.org/officeDocument/2006/relationships/image" Target="../media/image78.png"/><Relationship Id="rId103" Type="http://schemas.openxmlformats.org/officeDocument/2006/relationships/image" Target="../media/image100.png"/><Relationship Id="rId124" Type="http://schemas.openxmlformats.org/officeDocument/2006/relationships/customXml" Target="../ink/ink61.xml"/><Relationship Id="rId70" Type="http://schemas.openxmlformats.org/officeDocument/2006/relationships/customXml" Target="../ink/ink34.xml"/><Relationship Id="rId91" Type="http://schemas.openxmlformats.org/officeDocument/2006/relationships/image" Target="../media/image94.png"/><Relationship Id="rId145" Type="http://schemas.openxmlformats.org/officeDocument/2006/relationships/image" Target="../media/image121.png"/><Relationship Id="rId166" Type="http://schemas.openxmlformats.org/officeDocument/2006/relationships/customXml" Target="../ink/ink82.xml"/><Relationship Id="rId187" Type="http://schemas.openxmlformats.org/officeDocument/2006/relationships/image" Target="../media/image142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05.xml"/><Relationship Id="rId233" Type="http://schemas.openxmlformats.org/officeDocument/2006/relationships/image" Target="../media/image165.png"/><Relationship Id="rId28" Type="http://schemas.openxmlformats.org/officeDocument/2006/relationships/customXml" Target="../ink/ink13.xml"/><Relationship Id="rId49" Type="http://schemas.openxmlformats.org/officeDocument/2006/relationships/image" Target="../media/image73.png"/><Relationship Id="rId114" Type="http://schemas.openxmlformats.org/officeDocument/2006/relationships/customXml" Target="../ink/ink56.xml"/><Relationship Id="rId60" Type="http://schemas.openxmlformats.org/officeDocument/2006/relationships/customXml" Target="../ink/ink29.xml"/><Relationship Id="rId81" Type="http://schemas.openxmlformats.org/officeDocument/2006/relationships/image" Target="../media/image89.png"/><Relationship Id="rId135" Type="http://schemas.openxmlformats.org/officeDocument/2006/relationships/image" Target="../media/image116.png"/><Relationship Id="rId156" Type="http://schemas.openxmlformats.org/officeDocument/2006/relationships/customXml" Target="../ink/ink77.xml"/><Relationship Id="rId177" Type="http://schemas.openxmlformats.org/officeDocument/2006/relationships/image" Target="../media/image137.png"/><Relationship Id="rId198" Type="http://schemas.openxmlformats.org/officeDocument/2006/relationships/customXml" Target="../ink/ink98.xml"/><Relationship Id="rId202" Type="http://schemas.openxmlformats.org/officeDocument/2006/relationships/customXml" Target="../ink/ink100.xml"/><Relationship Id="rId223" Type="http://schemas.openxmlformats.org/officeDocument/2006/relationships/image" Target="../media/image160.png"/><Relationship Id="rId244" Type="http://schemas.openxmlformats.org/officeDocument/2006/relationships/customXml" Target="../ink/ink121.xml"/><Relationship Id="rId18" Type="http://schemas.openxmlformats.org/officeDocument/2006/relationships/customXml" Target="../ink/ink8.xml"/><Relationship Id="rId39" Type="http://schemas.openxmlformats.org/officeDocument/2006/relationships/image" Target="../media/image68.png"/><Relationship Id="rId50" Type="http://schemas.openxmlformats.org/officeDocument/2006/relationships/customXml" Target="../ink/ink24.xml"/><Relationship Id="rId104" Type="http://schemas.openxmlformats.org/officeDocument/2006/relationships/customXml" Target="../ink/ink51.xml"/><Relationship Id="rId125" Type="http://schemas.openxmlformats.org/officeDocument/2006/relationships/image" Target="../media/image111.png"/><Relationship Id="rId146" Type="http://schemas.openxmlformats.org/officeDocument/2006/relationships/customXml" Target="../ink/ink72.xml"/><Relationship Id="rId167" Type="http://schemas.openxmlformats.org/officeDocument/2006/relationships/image" Target="../media/image132.png"/><Relationship Id="rId188" Type="http://schemas.openxmlformats.org/officeDocument/2006/relationships/customXml" Target="../ink/ink93.xml"/><Relationship Id="rId71" Type="http://schemas.openxmlformats.org/officeDocument/2006/relationships/image" Target="../media/image84.png"/><Relationship Id="rId92" Type="http://schemas.openxmlformats.org/officeDocument/2006/relationships/customXml" Target="../ink/ink45.xml"/><Relationship Id="rId213" Type="http://schemas.openxmlformats.org/officeDocument/2006/relationships/image" Target="../media/image155.png"/><Relationship Id="rId234" Type="http://schemas.openxmlformats.org/officeDocument/2006/relationships/customXml" Target="../ink/ink116.xml"/><Relationship Id="rId2" Type="http://schemas.openxmlformats.org/officeDocument/2006/relationships/notesSlide" Target="../notesSlides/notesSlide17.xml"/><Relationship Id="rId29" Type="http://schemas.openxmlformats.org/officeDocument/2006/relationships/image" Target="../media/image63.png"/><Relationship Id="rId40" Type="http://schemas.openxmlformats.org/officeDocument/2006/relationships/customXml" Target="../ink/ink19.xml"/><Relationship Id="rId115" Type="http://schemas.openxmlformats.org/officeDocument/2006/relationships/image" Target="../media/image106.png"/><Relationship Id="rId136" Type="http://schemas.openxmlformats.org/officeDocument/2006/relationships/customXml" Target="../ink/ink67.xml"/><Relationship Id="rId157" Type="http://schemas.openxmlformats.org/officeDocument/2006/relationships/image" Target="../media/image127.png"/><Relationship Id="rId178" Type="http://schemas.openxmlformats.org/officeDocument/2006/relationships/customXml" Target="../ink/ink88.xml"/><Relationship Id="rId61" Type="http://schemas.openxmlformats.org/officeDocument/2006/relationships/image" Target="../media/image79.png"/><Relationship Id="rId82" Type="http://schemas.openxmlformats.org/officeDocument/2006/relationships/customXml" Target="../ink/ink40.xml"/><Relationship Id="rId199" Type="http://schemas.openxmlformats.org/officeDocument/2006/relationships/image" Target="../media/image148.png"/><Relationship Id="rId203" Type="http://schemas.openxmlformats.org/officeDocument/2006/relationships/image" Target="../media/image150.png"/><Relationship Id="rId19" Type="http://schemas.openxmlformats.org/officeDocument/2006/relationships/image" Target="../media/image58.png"/><Relationship Id="rId224" Type="http://schemas.openxmlformats.org/officeDocument/2006/relationships/customXml" Target="../ink/ink111.xml"/><Relationship Id="rId245" Type="http://schemas.openxmlformats.org/officeDocument/2006/relationships/image" Target="../media/image171.png"/><Relationship Id="rId30" Type="http://schemas.openxmlformats.org/officeDocument/2006/relationships/customXml" Target="../ink/ink14.xml"/><Relationship Id="rId105" Type="http://schemas.openxmlformats.org/officeDocument/2006/relationships/image" Target="../media/image101.png"/><Relationship Id="rId126" Type="http://schemas.openxmlformats.org/officeDocument/2006/relationships/customXml" Target="../ink/ink62.xml"/><Relationship Id="rId147" Type="http://schemas.openxmlformats.org/officeDocument/2006/relationships/image" Target="../media/image122.png"/><Relationship Id="rId168" Type="http://schemas.openxmlformats.org/officeDocument/2006/relationships/customXml" Target="../ink/ink83.xml"/><Relationship Id="rId51" Type="http://schemas.openxmlformats.org/officeDocument/2006/relationships/image" Target="../media/image74.png"/><Relationship Id="rId72" Type="http://schemas.openxmlformats.org/officeDocument/2006/relationships/customXml" Target="../ink/ink35.xml"/><Relationship Id="rId93" Type="http://schemas.openxmlformats.org/officeDocument/2006/relationships/image" Target="../media/image95.png"/><Relationship Id="rId189" Type="http://schemas.openxmlformats.org/officeDocument/2006/relationships/image" Target="../media/image143.png"/><Relationship Id="rId3" Type="http://schemas.openxmlformats.org/officeDocument/2006/relationships/image" Target="../media/image50.png"/><Relationship Id="rId214" Type="http://schemas.openxmlformats.org/officeDocument/2006/relationships/customXml" Target="../ink/ink106.xml"/><Relationship Id="rId235" Type="http://schemas.openxmlformats.org/officeDocument/2006/relationships/image" Target="../media/image166.png"/><Relationship Id="rId116" Type="http://schemas.openxmlformats.org/officeDocument/2006/relationships/customXml" Target="../ink/ink57.xml"/><Relationship Id="rId137" Type="http://schemas.openxmlformats.org/officeDocument/2006/relationships/image" Target="../media/image117.png"/><Relationship Id="rId158" Type="http://schemas.openxmlformats.org/officeDocument/2006/relationships/customXml" Target="../ink/ink78.xml"/><Relationship Id="rId20" Type="http://schemas.openxmlformats.org/officeDocument/2006/relationships/customXml" Target="../ink/ink9.xml"/><Relationship Id="rId41" Type="http://schemas.openxmlformats.org/officeDocument/2006/relationships/image" Target="../media/image69.png"/><Relationship Id="rId62" Type="http://schemas.openxmlformats.org/officeDocument/2006/relationships/customXml" Target="../ink/ink30.xml"/><Relationship Id="rId83" Type="http://schemas.openxmlformats.org/officeDocument/2006/relationships/image" Target="../media/image90.png"/><Relationship Id="rId179" Type="http://schemas.openxmlformats.org/officeDocument/2006/relationships/image" Target="../media/image138.png"/><Relationship Id="rId190" Type="http://schemas.openxmlformats.org/officeDocument/2006/relationships/customXml" Target="../ink/ink94.xml"/><Relationship Id="rId204" Type="http://schemas.openxmlformats.org/officeDocument/2006/relationships/customXml" Target="../ink/ink101.xml"/><Relationship Id="rId225" Type="http://schemas.openxmlformats.org/officeDocument/2006/relationships/image" Target="../media/image161.png"/><Relationship Id="rId106" Type="http://schemas.openxmlformats.org/officeDocument/2006/relationships/customXml" Target="../ink/ink52.xml"/><Relationship Id="rId127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-data.nyc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Jada68/DOT-Parking-Regulations" TargetMode="External"/><Relationship Id="rId4" Type="http://schemas.openxmlformats.org/officeDocument/2006/relationships/hyperlink" Target="mailto:jada.macharie96@myhunter.cuny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1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data.cityofnewyork.us/Transportation/Parking-Regulation-Locations-and-Signs/xswq-wnv9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/>
        </p:nvSpPr>
        <p:spPr>
          <a:xfrm>
            <a:off x="244725" y="862525"/>
            <a:ext cx="4746300" cy="3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Where to Park?</a:t>
            </a:r>
          </a:p>
          <a:p>
            <a:r>
              <a:rPr lang="en-U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Using Python to Map Parking Regulations Signs to the Curb in Near Real-Time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80" name="Google Shape;80;p11"/>
          <p:cNvSpPr txBox="1"/>
          <p:nvPr/>
        </p:nvSpPr>
        <p:spPr>
          <a:xfrm>
            <a:off x="244725" y="308425"/>
            <a:ext cx="474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FBD8"/>
                </a:solidFill>
                <a:latin typeface="Roboto Medium"/>
                <a:ea typeface="Roboto Medium"/>
                <a:cs typeface="Roboto Medium"/>
                <a:sym typeface="Roboto Medium"/>
              </a:rPr>
              <a:t>Wednesday, March 9 at 6:00 PM</a:t>
            </a:r>
            <a:endParaRPr sz="1600">
              <a:solidFill>
                <a:srgbClr val="43FBD8"/>
              </a:solidFill>
              <a:highlight>
                <a:srgbClr val="180B5B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1" name="Google Shape;81;p11"/>
          <p:cNvSpPr txBox="1"/>
          <p:nvPr/>
        </p:nvSpPr>
        <p:spPr>
          <a:xfrm>
            <a:off x="244725" y="4521700"/>
            <a:ext cx="4484930" cy="1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Presented by:</a:t>
            </a:r>
            <a:r>
              <a:rPr lang="en-US" sz="2400" dirty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Jada </a:t>
            </a:r>
            <a:r>
              <a:rPr lang="en-US" sz="2400" dirty="0" err="1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Grandchamps</a:t>
            </a:r>
            <a:r>
              <a:rPr lang="en-US" sz="2400" dirty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, Graduate Student, Geography, Hunter College, CUNY</a:t>
            </a:r>
          </a:p>
        </p:txBody>
      </p:sp>
      <p:sp>
        <p:nvSpPr>
          <p:cNvPr id="82" name="Google Shape;82;p11"/>
          <p:cNvSpPr txBox="1"/>
          <p:nvPr/>
        </p:nvSpPr>
        <p:spPr>
          <a:xfrm>
            <a:off x="244725" y="6013375"/>
            <a:ext cx="474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Visit </a:t>
            </a:r>
            <a:r>
              <a:rPr lang="en-US" sz="1600" u="sng">
                <a:solidFill>
                  <a:srgbClr val="43FBD8"/>
                </a:solidFill>
                <a:latin typeface="Roboto Medium"/>
                <a:ea typeface="Roboto Medium"/>
                <a:cs typeface="Roboto Medium"/>
                <a:sym typeface="Roboto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open-data.nyc</a:t>
            </a:r>
            <a:r>
              <a:rPr lang="en-US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 view the full program.</a:t>
            </a:r>
            <a:endParaRPr sz="16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91E9-B624-C6A8-31A8-1BC04CC3090C}"/>
              </a:ext>
            </a:extLst>
          </p:cNvPr>
          <p:cNvSpPr txBox="1">
            <a:spLocks/>
          </p:cNvSpPr>
          <p:nvPr/>
        </p:nvSpPr>
        <p:spPr>
          <a:xfrm>
            <a:off x="447675" y="333141"/>
            <a:ext cx="11217099" cy="7688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 b="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400" b="1" dirty="0">
                <a:solidFill>
                  <a:schemeClr val="tx1"/>
                </a:solidFill>
              </a:rPr>
              <a:t>Methods:</a:t>
            </a:r>
            <a:r>
              <a:rPr lang="en-US" sz="4400" b="1" dirty="0"/>
              <a:t> </a:t>
            </a:r>
            <a:r>
              <a:rPr lang="en-US" sz="4400" b="1" dirty="0">
                <a:solidFill>
                  <a:srgbClr val="CC66FF"/>
                </a:solidFill>
              </a:rPr>
              <a:t>Buffering</a:t>
            </a:r>
          </a:p>
        </p:txBody>
      </p:sp>
      <p:pic>
        <p:nvPicPr>
          <p:cNvPr id="3" name="Picture 2" descr="A map of a road&#10;&#10;Description automatically generated">
            <a:extLst>
              <a:ext uri="{FF2B5EF4-FFF2-40B4-BE49-F238E27FC236}">
                <a16:creationId xmlns:a16="http://schemas.microsoft.com/office/drawing/2014/main" id="{BB5456D9-BB10-8CDB-B81E-F826B9BA02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0325" y="1229021"/>
            <a:ext cx="5254449" cy="3200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ACDD2DFB-32BC-7E28-3466-50676D77B5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226" y="1229021"/>
            <a:ext cx="5254449" cy="3200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84C8F50-66D6-16BD-CB19-588E6F7E1F4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2824" y="4771729"/>
            <a:ext cx="61468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23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3577-1E90-D864-3E7F-C534A9025B2B}"/>
              </a:ext>
            </a:extLst>
          </p:cNvPr>
          <p:cNvSpPr txBox="1">
            <a:spLocks/>
          </p:cNvSpPr>
          <p:nvPr/>
        </p:nvSpPr>
        <p:spPr>
          <a:xfrm>
            <a:off x="467473" y="449791"/>
            <a:ext cx="11257054" cy="6925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lnSpcReduction="1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 b="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400" b="1" dirty="0">
                <a:solidFill>
                  <a:schemeClr val="tx1"/>
                </a:solidFill>
              </a:rPr>
              <a:t>Methods: </a:t>
            </a:r>
            <a:r>
              <a:rPr lang="en-US" sz="4400" b="1" dirty="0">
                <a:solidFill>
                  <a:srgbClr val="CC66FF"/>
                </a:solidFill>
              </a:rPr>
              <a:t>Clip</a:t>
            </a:r>
          </a:p>
        </p:txBody>
      </p:sp>
      <p:pic>
        <p:nvPicPr>
          <p:cNvPr id="4" name="Content Placeholder 3" descr="A map of a city&#10;&#10;Description automatically generated">
            <a:extLst>
              <a:ext uri="{FF2B5EF4-FFF2-40B4-BE49-F238E27FC236}">
                <a16:creationId xmlns:a16="http://schemas.microsoft.com/office/drawing/2014/main" id="{202137B4-BC2B-72DF-C5AC-33FE62200F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74" y="1365460"/>
            <a:ext cx="5260127" cy="3200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BCF50811-3699-0B8E-6B85-36107A2CD7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401" y="1365460"/>
            <a:ext cx="5260127" cy="3200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140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C679-90C5-C94D-F82C-3FC441D801B9}"/>
              </a:ext>
            </a:extLst>
          </p:cNvPr>
          <p:cNvSpPr txBox="1">
            <a:spLocks/>
          </p:cNvSpPr>
          <p:nvPr/>
        </p:nvSpPr>
        <p:spPr>
          <a:xfrm>
            <a:off x="347133" y="279259"/>
            <a:ext cx="10515600" cy="7528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 b="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400" b="1" dirty="0">
                <a:solidFill>
                  <a:schemeClr val="tx1"/>
                </a:solidFill>
              </a:rPr>
              <a:t>Methods: </a:t>
            </a:r>
            <a:r>
              <a:rPr lang="en-US" sz="4400" b="1" dirty="0">
                <a:solidFill>
                  <a:srgbClr val="CC66FF"/>
                </a:solidFill>
              </a:rPr>
              <a:t>Clip</a:t>
            </a:r>
          </a:p>
        </p:txBody>
      </p:sp>
      <p:pic>
        <p:nvPicPr>
          <p:cNvPr id="3" name="Content Placeholder 3" descr="A map of a city&#10;&#10;Description automatically generated">
            <a:extLst>
              <a:ext uri="{FF2B5EF4-FFF2-40B4-BE49-F238E27FC236}">
                <a16:creationId xmlns:a16="http://schemas.microsoft.com/office/drawing/2014/main" id="{F5BE7341-9691-E1BC-28C2-DA14324464B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73" y="1032086"/>
            <a:ext cx="5343240" cy="307775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6609C4B4-5BE0-55CC-C196-32ED71A35F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400" y="1032085"/>
            <a:ext cx="5260127" cy="30777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76580BE-7C95-163D-AACA-855C6C21B7A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4287038"/>
            <a:ext cx="7772400" cy="257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7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9E330-1931-5BCB-B091-0DB1112C546A}"/>
              </a:ext>
            </a:extLst>
          </p:cNvPr>
          <p:cNvSpPr txBox="1">
            <a:spLocks/>
          </p:cNvSpPr>
          <p:nvPr/>
        </p:nvSpPr>
        <p:spPr>
          <a:xfrm>
            <a:off x="367694" y="253099"/>
            <a:ext cx="10515600" cy="7948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 b="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400" b="1" dirty="0">
                <a:solidFill>
                  <a:srgbClr val="CC66FF"/>
                </a:solidFill>
              </a:rPr>
              <a:t>Variables</a:t>
            </a:r>
            <a:r>
              <a:rPr lang="en-US" sz="4400" b="1" dirty="0"/>
              <a:t> </a:t>
            </a:r>
            <a:r>
              <a:rPr lang="en-US" sz="4400" b="1" dirty="0">
                <a:solidFill>
                  <a:schemeClr val="tx1"/>
                </a:solidFill>
              </a:rPr>
              <a:t>and Assumptions</a:t>
            </a:r>
          </a:p>
        </p:txBody>
      </p:sp>
      <p:pic>
        <p:nvPicPr>
          <p:cNvPr id="3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DB6FFC30-97F8-2573-3EF6-9E413471BA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7" y="1241345"/>
            <a:ext cx="3933973" cy="295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24D15C0B-FF4B-7A8F-FABF-6B351BB7332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9723" y="2061578"/>
            <a:ext cx="3564611" cy="2734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7CB60C-8E50-A3CA-64FE-6218064FBE14}"/>
              </a:ext>
            </a:extLst>
          </p:cNvPr>
          <p:cNvSpPr txBox="1"/>
          <p:nvPr/>
        </p:nvSpPr>
        <p:spPr>
          <a:xfrm>
            <a:off x="0" y="4229938"/>
            <a:ext cx="356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Parking Signs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702980-C16E-D5E4-45DC-A97575B16E6F}"/>
              </a:ext>
            </a:extLst>
          </p:cNvPr>
          <p:cNvSpPr txBox="1"/>
          <p:nvPr/>
        </p:nvSpPr>
        <p:spPr>
          <a:xfrm>
            <a:off x="4313695" y="4830822"/>
            <a:ext cx="356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Pavement Edge</a:t>
            </a:r>
          </a:p>
        </p:txBody>
      </p:sp>
      <p:pic>
        <p:nvPicPr>
          <p:cNvPr id="7" name="Picture 6" descr="A close-up of a computer&#10;&#10;Description automatically generated">
            <a:extLst>
              <a:ext uri="{FF2B5EF4-FFF2-40B4-BE49-F238E27FC236}">
                <a16:creationId xmlns:a16="http://schemas.microsoft.com/office/drawing/2014/main" id="{10883031-74EF-93C3-C042-C86E5A4E39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763" t="-595"/>
          <a:stretch/>
        </p:blipFill>
        <p:spPr>
          <a:xfrm>
            <a:off x="6973259" y="2824151"/>
            <a:ext cx="1142664" cy="2191337"/>
          </a:xfrm>
          <a:prstGeom prst="rect">
            <a:avLst/>
          </a:prstGeom>
        </p:spPr>
      </p:pic>
      <p:pic>
        <p:nvPicPr>
          <p:cNvPr id="8" name="Picture 7" descr="A close-up of a computer&#10;&#10;Description automatically generated">
            <a:extLst>
              <a:ext uri="{FF2B5EF4-FFF2-40B4-BE49-F238E27FC236}">
                <a16:creationId xmlns:a16="http://schemas.microsoft.com/office/drawing/2014/main" id="{06C272A9-3E3B-36FC-649F-69ADEBE5712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0526" y="1241345"/>
            <a:ext cx="1142664" cy="3396039"/>
          </a:xfrm>
          <a:prstGeom prst="rect">
            <a:avLst/>
          </a:prstGeom>
        </p:spPr>
      </p:pic>
      <p:pic>
        <p:nvPicPr>
          <p:cNvPr id="9" name="Picture 8" descr="A map of a city with blue dots&#10;&#10;Description automatically generated">
            <a:extLst>
              <a:ext uri="{FF2B5EF4-FFF2-40B4-BE49-F238E27FC236}">
                <a16:creationId xmlns:a16="http://schemas.microsoft.com/office/drawing/2014/main" id="{E01786C5-DC66-F367-0CE9-788986367EE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1582" y="2444580"/>
            <a:ext cx="3564612" cy="343181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3BF1EE7-BD3B-A619-C77B-14465E3AADA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79765" y="1341747"/>
            <a:ext cx="1112235" cy="5308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567182-78AD-0330-1B94-69BF4208BB67}"/>
              </a:ext>
            </a:extLst>
          </p:cNvPr>
          <p:cNvSpPr txBox="1"/>
          <p:nvPr/>
        </p:nvSpPr>
        <p:spPr>
          <a:xfrm>
            <a:off x="8281584" y="5894038"/>
            <a:ext cx="356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Pedestrian Ramps</a:t>
            </a:r>
          </a:p>
        </p:txBody>
      </p:sp>
      <p:pic>
        <p:nvPicPr>
          <p:cNvPr id="12" name="Picture 11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2B85E133-0BF6-4753-9F25-9A4EB29A05A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37" y="1849375"/>
            <a:ext cx="11964036" cy="30773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EBA2C59-BB34-D638-0354-48B07EB9A1E4}"/>
              </a:ext>
            </a:extLst>
          </p:cNvPr>
          <p:cNvSpPr/>
          <p:nvPr/>
        </p:nvSpPr>
        <p:spPr>
          <a:xfrm>
            <a:off x="5463251" y="1840855"/>
            <a:ext cx="666404" cy="30773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3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>
            <a:off x="2015066" y="2698435"/>
            <a:ext cx="8161867" cy="146113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/>
              <a:t>SQL Component</a:t>
            </a:r>
            <a:endParaRPr sz="9600" b="1" dirty="0"/>
          </a:p>
        </p:txBody>
      </p:sp>
    </p:spTree>
    <p:extLst>
      <p:ext uri="{BB962C8B-B14F-4D97-AF65-F5344CB8AC3E}">
        <p14:creationId xmlns:p14="http://schemas.microsoft.com/office/powerpoint/2010/main" val="2311553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EABD734-7C83-2937-395F-8048832F21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316" y="1075736"/>
            <a:ext cx="10992568" cy="47065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1D91B-0220-D02B-CF35-45ACEE83BA3F}"/>
              </a:ext>
            </a:extLst>
          </p:cNvPr>
          <p:cNvSpPr txBox="1">
            <a:spLocks/>
          </p:cNvSpPr>
          <p:nvPr/>
        </p:nvSpPr>
        <p:spPr>
          <a:xfrm>
            <a:off x="330200" y="245535"/>
            <a:ext cx="10515600" cy="7540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 b="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400" b="1" dirty="0">
                <a:solidFill>
                  <a:schemeClr val="tx1"/>
                </a:solidFill>
              </a:rPr>
              <a:t>Database Analysis</a:t>
            </a:r>
          </a:p>
        </p:txBody>
      </p:sp>
    </p:spTree>
    <p:extLst>
      <p:ext uri="{BB962C8B-B14F-4D97-AF65-F5344CB8AC3E}">
        <p14:creationId xmlns:p14="http://schemas.microsoft.com/office/powerpoint/2010/main" val="4188826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695BB-1307-99BA-723E-2D97F716C1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7959" cy="588433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CDC1534-5B86-7F1E-4C9F-9D989C39295C}"/>
              </a:ext>
            </a:extLst>
          </p:cNvPr>
          <p:cNvSpPr txBox="1">
            <a:spLocks/>
          </p:cNvSpPr>
          <p:nvPr/>
        </p:nvSpPr>
        <p:spPr>
          <a:xfrm>
            <a:off x="12979" y="321733"/>
            <a:ext cx="12192000" cy="65193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lnSpcReduction="1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 b="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400" b="1" dirty="0">
                <a:solidFill>
                  <a:srgbClr val="CC66FF"/>
                </a:solidFill>
              </a:rPr>
              <a:t>  Database</a:t>
            </a:r>
            <a:r>
              <a:rPr lang="en-US" sz="4400" b="1" dirty="0">
                <a:solidFill>
                  <a:schemeClr val="tx1"/>
                </a:solidFill>
              </a:rPr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2058573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419B-BCDC-31C3-AD20-29DB571106B2}"/>
              </a:ext>
            </a:extLst>
          </p:cNvPr>
          <p:cNvSpPr txBox="1">
            <a:spLocks/>
          </p:cNvSpPr>
          <p:nvPr/>
        </p:nvSpPr>
        <p:spPr>
          <a:xfrm>
            <a:off x="258065" y="225877"/>
            <a:ext cx="10515600" cy="7191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 b="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400" b="1" dirty="0">
                <a:solidFill>
                  <a:schemeClr val="tx1"/>
                </a:solidFill>
              </a:rPr>
              <a:t>Methods: </a:t>
            </a:r>
            <a:r>
              <a:rPr lang="en-US" sz="4400" b="1" dirty="0">
                <a:solidFill>
                  <a:srgbClr val="CC66FF"/>
                </a:solidFill>
              </a:rPr>
              <a:t>Connections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CE487-C154-BFEA-F60C-EDBD13A7A2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481" y="1032933"/>
            <a:ext cx="4999221" cy="2731890"/>
          </a:xfrm>
          <a:prstGeom prst="rect">
            <a:avLst/>
          </a:prstGeom>
        </p:spPr>
      </p:pic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A0105C0-9E3F-9A08-3D46-0CC094DD51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481" y="3852741"/>
            <a:ext cx="3616585" cy="1128224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80956BC-59DD-6951-BEF3-0F79B581804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4695917" y="1032933"/>
            <a:ext cx="6996550" cy="428474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89CCC-D6C2-5BE0-A32A-D69697506300}"/>
              </a:ext>
            </a:extLst>
          </p:cNvPr>
          <p:cNvSpPr txBox="1"/>
          <p:nvPr/>
        </p:nvSpPr>
        <p:spPr>
          <a:xfrm>
            <a:off x="4376444" y="4070741"/>
            <a:ext cx="7635496" cy="17543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txBody>
          <a:bodyPr wrap="square" lIns="182880" tIns="182880" rIns="182880" bIns="182880" rtlCol="0">
            <a:spAutoFit/>
          </a:bodyPr>
          <a:lstStyle/>
          <a:p>
            <a:r>
              <a:rPr lang="en-US" dirty="0"/>
              <a:t>- Reprojected Geometry Column from ESPG:2263 to 4326</a:t>
            </a:r>
          </a:p>
          <a:p>
            <a:r>
              <a:rPr lang="en-US" dirty="0"/>
              <a:t>- Created Spatial Index to shorter query run time</a:t>
            </a:r>
          </a:p>
          <a:p>
            <a:r>
              <a:rPr lang="en-US" dirty="0"/>
              <a:t>- Joined Pavement Edge and Parking Regulations using new geometry column</a:t>
            </a:r>
          </a:p>
          <a:p>
            <a:r>
              <a:rPr lang="en-US" dirty="0"/>
              <a:t>- Ran a query that took the common direction of one point on the same line segment and connected the points in that same direction</a:t>
            </a:r>
          </a:p>
        </p:txBody>
      </p:sp>
    </p:spTree>
    <p:extLst>
      <p:ext uri="{BB962C8B-B14F-4D97-AF65-F5344CB8AC3E}">
        <p14:creationId xmlns:p14="http://schemas.microsoft.com/office/powerpoint/2010/main" val="2790003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97E52E85-59FF-0C39-559C-5ADE05E9ED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1999" cy="5972262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D5E68C-4DFB-8DCB-12AE-CE6C3BE3CB96}"/>
              </a:ext>
            </a:extLst>
          </p:cNvPr>
          <p:cNvSpPr txBox="1"/>
          <p:nvPr/>
        </p:nvSpPr>
        <p:spPr>
          <a:xfrm>
            <a:off x="0" y="5103968"/>
            <a:ext cx="12192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>
              <a:spcAft>
                <a:spcPts val="0"/>
              </a:spcAft>
              <a:buNone/>
            </a:pPr>
            <a:r>
              <a:rPr lang="en-US" sz="2800" b="0" i="0" dirty="0">
                <a:effectLst/>
              </a:rPr>
              <a:t>Lines between signs represent the length of parking/no parking areas on streets.</a:t>
            </a:r>
            <a:endParaRPr lang="en-US" sz="2800" dirty="0">
              <a:effectLst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B638D98-5D79-2206-E60A-EF2F0BD85EDB}"/>
                  </a:ext>
                </a:extLst>
              </p14:cNvPr>
              <p14:cNvContentPartPr/>
              <p14:nvPr/>
            </p14:nvContentPartPr>
            <p14:xfrm>
              <a:off x="3428182" y="1350305"/>
              <a:ext cx="7560" cy="318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B638D98-5D79-2206-E60A-EF2F0BD85E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9542" y="1341665"/>
                <a:ext cx="25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6A0350C-5A17-0130-9196-347AFFBDB39A}"/>
                  </a:ext>
                </a:extLst>
              </p14:cNvPr>
              <p14:cNvContentPartPr/>
              <p14:nvPr/>
            </p14:nvContentPartPr>
            <p14:xfrm>
              <a:off x="3345382" y="1759265"/>
              <a:ext cx="7560" cy="117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6A0350C-5A17-0130-9196-347AFFBDB3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6382" y="1750265"/>
                <a:ext cx="252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970BA15-A4D5-95D4-F59B-7F19014D4B77}"/>
                  </a:ext>
                </a:extLst>
              </p14:cNvPr>
              <p14:cNvContentPartPr/>
              <p14:nvPr/>
            </p14:nvContentPartPr>
            <p14:xfrm>
              <a:off x="2825902" y="1960145"/>
              <a:ext cx="7920" cy="123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970BA15-A4D5-95D4-F59B-7F19014D4B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16902" y="1951505"/>
                <a:ext cx="255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92FD70-7F2E-0B87-7356-B54957DACB95}"/>
                  </a:ext>
                </a:extLst>
              </p14:cNvPr>
              <p14:cNvContentPartPr/>
              <p14:nvPr/>
            </p14:nvContentPartPr>
            <p14:xfrm>
              <a:off x="2639062" y="2604185"/>
              <a:ext cx="48600" cy="166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92FD70-7F2E-0B87-7356-B54957DACB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30422" y="2595545"/>
                <a:ext cx="662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00D428B-D70A-84AC-27C1-1081F7708C70}"/>
                  </a:ext>
                </a:extLst>
              </p14:cNvPr>
              <p14:cNvContentPartPr/>
              <p14:nvPr/>
            </p14:nvContentPartPr>
            <p14:xfrm>
              <a:off x="2978542" y="2660705"/>
              <a:ext cx="222120" cy="304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00D428B-D70A-84AC-27C1-1081F7708C7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69542" y="2652065"/>
                <a:ext cx="2397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002C9D0-1403-5BA1-062B-FE257A52F430}"/>
                  </a:ext>
                </a:extLst>
              </p14:cNvPr>
              <p14:cNvContentPartPr/>
              <p14:nvPr/>
            </p14:nvContentPartPr>
            <p14:xfrm>
              <a:off x="1194742" y="1866905"/>
              <a:ext cx="343080" cy="252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002C9D0-1403-5BA1-062B-FE257A52F4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85742" y="1858265"/>
                <a:ext cx="36072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63B7014-32B4-691C-558D-BA7F8C1071E0}"/>
                  </a:ext>
                </a:extLst>
              </p14:cNvPr>
              <p14:cNvContentPartPr/>
              <p14:nvPr/>
            </p14:nvContentPartPr>
            <p14:xfrm>
              <a:off x="1600102" y="1888145"/>
              <a:ext cx="136440" cy="196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63B7014-32B4-691C-558D-BA7F8C1071E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91102" y="1879505"/>
                <a:ext cx="1540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77726CB-1A6F-9A79-E7A8-61AA092B9A38}"/>
                  </a:ext>
                </a:extLst>
              </p14:cNvPr>
              <p14:cNvContentPartPr/>
              <p14:nvPr/>
            </p14:nvContentPartPr>
            <p14:xfrm>
              <a:off x="1946422" y="3019625"/>
              <a:ext cx="33840" cy="42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77726CB-1A6F-9A79-E7A8-61AA092B9A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37422" y="3010985"/>
                <a:ext cx="5148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8694A07C-2BA9-2CC7-DD52-E773BD45A6FC}"/>
              </a:ext>
            </a:extLst>
          </p:cNvPr>
          <p:cNvGrpSpPr/>
          <p:nvPr/>
        </p:nvGrpSpPr>
        <p:grpSpPr>
          <a:xfrm>
            <a:off x="2562742" y="3354425"/>
            <a:ext cx="145800" cy="136800"/>
            <a:chOff x="2562742" y="3354425"/>
            <a:chExt cx="14580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E105BD-2731-79E8-8993-690840F7FA3D}"/>
                    </a:ext>
                  </a:extLst>
                </p14:cNvPr>
                <p14:cNvContentPartPr/>
                <p14:nvPr/>
              </p14:nvContentPartPr>
              <p14:xfrm>
                <a:off x="2562742" y="3450185"/>
                <a:ext cx="49320" cy="41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E105BD-2731-79E8-8993-690840F7FA3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53742" y="3441545"/>
                  <a:ext cx="66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E1B8E8C-A568-D1FC-36BC-C199D26DDF35}"/>
                    </a:ext>
                  </a:extLst>
                </p14:cNvPr>
                <p14:cNvContentPartPr/>
                <p14:nvPr/>
              </p14:nvContentPartPr>
              <p14:xfrm>
                <a:off x="2708182" y="3354425"/>
                <a:ext cx="360" cy="25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E1B8E8C-A568-D1FC-36BC-C199D26DDF3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99542" y="3345785"/>
                  <a:ext cx="1800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C01A9A-416E-4460-D88D-27F9776802AD}"/>
              </a:ext>
            </a:extLst>
          </p:cNvPr>
          <p:cNvGrpSpPr/>
          <p:nvPr/>
        </p:nvGrpSpPr>
        <p:grpSpPr>
          <a:xfrm>
            <a:off x="2936782" y="3442625"/>
            <a:ext cx="586440" cy="307080"/>
            <a:chOff x="2936782" y="3442625"/>
            <a:chExt cx="58644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0B1511F-9312-993B-13A6-BA1720E731DD}"/>
                    </a:ext>
                  </a:extLst>
                </p14:cNvPr>
                <p14:cNvContentPartPr/>
                <p14:nvPr/>
              </p14:nvContentPartPr>
              <p14:xfrm>
                <a:off x="2936782" y="3442625"/>
                <a:ext cx="586440" cy="307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0B1511F-9312-993B-13A6-BA1720E731D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28142" y="3433625"/>
                  <a:ext cx="6040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46B9D4-AC71-FF31-A3EB-26AC04664A95}"/>
                    </a:ext>
                  </a:extLst>
                </p14:cNvPr>
                <p14:cNvContentPartPr/>
                <p14:nvPr/>
              </p14:nvContentPartPr>
              <p14:xfrm>
                <a:off x="2971342" y="3601385"/>
                <a:ext cx="96120" cy="139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46B9D4-AC71-FF31-A3EB-26AC04664A9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62342" y="3592385"/>
                  <a:ext cx="113760" cy="15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4A47CC1-E3EA-9453-4A5C-9589C7B0A2AD}"/>
                  </a:ext>
                </a:extLst>
              </p14:cNvPr>
              <p14:cNvContentPartPr/>
              <p14:nvPr/>
            </p14:nvContentPartPr>
            <p14:xfrm>
              <a:off x="3269422" y="3277025"/>
              <a:ext cx="56160" cy="75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4A47CC1-E3EA-9453-4A5C-9589C7B0A2A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60422" y="3268385"/>
                <a:ext cx="73800" cy="9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3604D35-FF9E-675F-3436-435F27FC0D27}"/>
              </a:ext>
            </a:extLst>
          </p:cNvPr>
          <p:cNvGrpSpPr/>
          <p:nvPr/>
        </p:nvGrpSpPr>
        <p:grpSpPr>
          <a:xfrm>
            <a:off x="3754342" y="2441465"/>
            <a:ext cx="190440" cy="273960"/>
            <a:chOff x="3754342" y="2441465"/>
            <a:chExt cx="19044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856DBE9-D9C8-EECC-F093-8ADDC5A60E80}"/>
                    </a:ext>
                  </a:extLst>
                </p14:cNvPr>
                <p14:cNvContentPartPr/>
                <p14:nvPr/>
              </p14:nvContentPartPr>
              <p14:xfrm>
                <a:off x="3802582" y="2441465"/>
                <a:ext cx="142200" cy="273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856DBE9-D9C8-EECC-F093-8ADDC5A60E8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93942" y="2432825"/>
                  <a:ext cx="1598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BEF3C7E-A899-9E0D-F501-168072201142}"/>
                    </a:ext>
                  </a:extLst>
                </p14:cNvPr>
                <p14:cNvContentPartPr/>
                <p14:nvPr/>
              </p14:nvContentPartPr>
              <p14:xfrm>
                <a:off x="3754342" y="2562065"/>
                <a:ext cx="75240" cy="111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BEF3C7E-A899-9E0D-F501-16807220114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45342" y="2553065"/>
                  <a:ext cx="92880" cy="12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01CBF0B-F58B-503C-3D0C-42ABA8045B6C}"/>
                  </a:ext>
                </a:extLst>
              </p14:cNvPr>
              <p14:cNvContentPartPr/>
              <p14:nvPr/>
            </p14:nvContentPartPr>
            <p14:xfrm>
              <a:off x="3597382" y="2159585"/>
              <a:ext cx="25560" cy="64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01CBF0B-F58B-503C-3D0C-42ABA8045B6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88382" y="2150585"/>
                <a:ext cx="432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D235D82-1EC5-2E35-97F7-38D16A89A2D5}"/>
                  </a:ext>
                </a:extLst>
              </p14:cNvPr>
              <p14:cNvContentPartPr/>
              <p14:nvPr/>
            </p14:nvContentPartPr>
            <p14:xfrm>
              <a:off x="4198222" y="2279105"/>
              <a:ext cx="345960" cy="159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D235D82-1EC5-2E35-97F7-38D16A89A2D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89222" y="2270105"/>
                <a:ext cx="3636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887445C-A353-4AA2-6FFF-91B7BB06DA58}"/>
                  </a:ext>
                </a:extLst>
              </p14:cNvPr>
              <p14:cNvContentPartPr/>
              <p14:nvPr/>
            </p14:nvContentPartPr>
            <p14:xfrm>
              <a:off x="4211182" y="1933505"/>
              <a:ext cx="111960" cy="103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887445C-A353-4AA2-6FFF-91B7BB06DA5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02542" y="1924505"/>
                <a:ext cx="1296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6FCF10B-7BC6-023C-CA76-6429423CBCF7}"/>
                  </a:ext>
                </a:extLst>
              </p14:cNvPr>
              <p14:cNvContentPartPr/>
              <p14:nvPr/>
            </p14:nvContentPartPr>
            <p14:xfrm>
              <a:off x="4592422" y="1377305"/>
              <a:ext cx="192600" cy="257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6FCF10B-7BC6-023C-CA76-6429423CBCF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83782" y="1368665"/>
                <a:ext cx="21024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A10B8CA-4D28-1FE0-CC12-338D3265B91C}"/>
                  </a:ext>
                </a:extLst>
              </p14:cNvPr>
              <p14:cNvContentPartPr/>
              <p14:nvPr/>
            </p14:nvContentPartPr>
            <p14:xfrm>
              <a:off x="4551022" y="1530665"/>
              <a:ext cx="97920" cy="27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A10B8CA-4D28-1FE0-CC12-338D3265B91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42022" y="1521665"/>
                <a:ext cx="11556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5CE5B716-6F5F-C1CE-744E-2FC8AFBAAA91}"/>
              </a:ext>
            </a:extLst>
          </p:cNvPr>
          <p:cNvGrpSpPr/>
          <p:nvPr/>
        </p:nvGrpSpPr>
        <p:grpSpPr>
          <a:xfrm>
            <a:off x="4336102" y="1044305"/>
            <a:ext cx="276840" cy="341280"/>
            <a:chOff x="4336102" y="1044305"/>
            <a:chExt cx="2768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B9A2D0A-9241-BD15-957B-FBB52371194E}"/>
                    </a:ext>
                  </a:extLst>
                </p14:cNvPr>
                <p14:cNvContentPartPr/>
                <p14:nvPr/>
              </p14:nvContentPartPr>
              <p14:xfrm>
                <a:off x="4571542" y="1267865"/>
                <a:ext cx="41400" cy="117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B9A2D0A-9241-BD15-957B-FBB52371194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62902" y="1258865"/>
                  <a:ext cx="59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97B60DC-D2F1-6EF5-FB41-5B60EF130F8C}"/>
                    </a:ext>
                  </a:extLst>
                </p14:cNvPr>
                <p14:cNvContentPartPr/>
                <p14:nvPr/>
              </p14:nvContentPartPr>
              <p14:xfrm>
                <a:off x="4336102" y="1044305"/>
                <a:ext cx="102240" cy="147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97B60DC-D2F1-6EF5-FB41-5B60EF130F8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27462" y="1035665"/>
                  <a:ext cx="11988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E1A9CC2-283A-DB4A-E62B-47D71E56229A}"/>
                  </a:ext>
                </a:extLst>
              </p14:cNvPr>
              <p14:cNvContentPartPr/>
              <p14:nvPr/>
            </p14:nvContentPartPr>
            <p14:xfrm>
              <a:off x="2271862" y="4843385"/>
              <a:ext cx="124920" cy="1926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E1A9CC2-283A-DB4A-E62B-47D71E56229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62862" y="4834745"/>
                <a:ext cx="1425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ACD329E-1261-0635-F21A-6E17137F5F25}"/>
                  </a:ext>
                </a:extLst>
              </p14:cNvPr>
              <p14:cNvContentPartPr/>
              <p14:nvPr/>
            </p14:nvContentPartPr>
            <p14:xfrm>
              <a:off x="2715022" y="4945625"/>
              <a:ext cx="34560" cy="835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ACD329E-1261-0635-F21A-6E17137F5F2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06382" y="4936985"/>
                <a:ext cx="522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841F8F1-0AE6-FA3D-771F-3D74DE59890D}"/>
                  </a:ext>
                </a:extLst>
              </p14:cNvPr>
              <p14:cNvContentPartPr/>
              <p14:nvPr/>
            </p14:nvContentPartPr>
            <p14:xfrm>
              <a:off x="3061342" y="4925105"/>
              <a:ext cx="126720" cy="67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841F8F1-0AE6-FA3D-771F-3D74DE59890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52702" y="4916105"/>
                <a:ext cx="1443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BD24D6F-89AA-D660-5BF6-C0AB14F6415C}"/>
                  </a:ext>
                </a:extLst>
              </p14:cNvPr>
              <p14:cNvContentPartPr/>
              <p14:nvPr/>
            </p14:nvContentPartPr>
            <p14:xfrm>
              <a:off x="1606942" y="4981265"/>
              <a:ext cx="70560" cy="131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BD24D6F-89AA-D660-5BF6-C0AB14F6415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597942" y="4972265"/>
                <a:ext cx="882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00E3937-873C-A258-1ED9-D16C81B0CA2B}"/>
                  </a:ext>
                </a:extLst>
              </p14:cNvPr>
              <p14:cNvContentPartPr/>
              <p14:nvPr/>
            </p14:nvContentPartPr>
            <p14:xfrm>
              <a:off x="3483982" y="4636385"/>
              <a:ext cx="138600" cy="1782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00E3937-873C-A258-1ED9-D16C81B0CA2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75342" y="4627745"/>
                <a:ext cx="15624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C7FD250-EE45-2BC3-C0DD-D97D3CC35148}"/>
              </a:ext>
            </a:extLst>
          </p:cNvPr>
          <p:cNvGrpSpPr/>
          <p:nvPr/>
        </p:nvGrpSpPr>
        <p:grpSpPr>
          <a:xfrm>
            <a:off x="803422" y="4495625"/>
            <a:ext cx="407880" cy="97560"/>
            <a:chOff x="803422" y="4495625"/>
            <a:chExt cx="407880" cy="9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CBB787-C68C-AF5F-2480-BD4A6E1A16CE}"/>
                    </a:ext>
                  </a:extLst>
                </p14:cNvPr>
                <p14:cNvContentPartPr/>
                <p14:nvPr/>
              </p14:nvContentPartPr>
              <p14:xfrm>
                <a:off x="803422" y="4495625"/>
                <a:ext cx="255960" cy="71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CBB787-C68C-AF5F-2480-BD4A6E1A16C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4422" y="4486625"/>
                  <a:ext cx="273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688C135-76C1-7E1D-24FD-6A4E4E12DEDA}"/>
                    </a:ext>
                  </a:extLst>
                </p14:cNvPr>
                <p14:cNvContentPartPr/>
                <p14:nvPr/>
              </p14:nvContentPartPr>
              <p14:xfrm>
                <a:off x="955702" y="4502465"/>
                <a:ext cx="255600" cy="90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688C135-76C1-7E1D-24FD-6A4E4E12DED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6702" y="4493465"/>
                  <a:ext cx="27324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FF78CDE-6030-6873-1A54-B229FC86BD5D}"/>
                  </a:ext>
                </a:extLst>
              </p14:cNvPr>
              <p14:cNvContentPartPr/>
              <p14:nvPr/>
            </p14:nvContentPartPr>
            <p14:xfrm>
              <a:off x="5298742" y="5001065"/>
              <a:ext cx="187560" cy="144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FF78CDE-6030-6873-1A54-B229FC86BD5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90102" y="4992425"/>
                <a:ext cx="2052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6CE0509-0905-4351-5282-77A832A9CFE5}"/>
                  </a:ext>
                </a:extLst>
              </p14:cNvPr>
              <p14:cNvContentPartPr/>
              <p14:nvPr/>
            </p14:nvContentPartPr>
            <p14:xfrm>
              <a:off x="4661542" y="4724585"/>
              <a:ext cx="55800" cy="83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6CE0509-0905-4351-5282-77A832A9CFE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52902" y="4715585"/>
                <a:ext cx="734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1D23246-AFA0-DD72-15FF-FB9DB2F82422}"/>
                  </a:ext>
                </a:extLst>
              </p14:cNvPr>
              <p14:cNvContentPartPr/>
              <p14:nvPr/>
            </p14:nvContentPartPr>
            <p14:xfrm>
              <a:off x="4259782" y="4759865"/>
              <a:ext cx="187560" cy="892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1D23246-AFA0-DD72-15FF-FB9DB2F8242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50782" y="4750865"/>
                <a:ext cx="20520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DCB37741-2DAB-829C-F2FF-25D22CE0D050}"/>
              </a:ext>
            </a:extLst>
          </p:cNvPr>
          <p:cNvGrpSpPr/>
          <p:nvPr/>
        </p:nvGrpSpPr>
        <p:grpSpPr>
          <a:xfrm>
            <a:off x="4477942" y="4028345"/>
            <a:ext cx="288000" cy="294480"/>
            <a:chOff x="4477942" y="4028345"/>
            <a:chExt cx="28800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BC1AF0-1E8E-8C04-7767-317EB0E6ED44}"/>
                    </a:ext>
                  </a:extLst>
                </p14:cNvPr>
                <p14:cNvContentPartPr/>
                <p14:nvPr/>
              </p14:nvContentPartPr>
              <p14:xfrm>
                <a:off x="4678102" y="4209785"/>
                <a:ext cx="87840" cy="113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BC1AF0-1E8E-8C04-7767-317EB0E6ED4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69462" y="4200785"/>
                  <a:ext cx="105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F1E7BF3-0809-A321-A3B4-839B56540CB8}"/>
                    </a:ext>
                  </a:extLst>
                </p14:cNvPr>
                <p14:cNvContentPartPr/>
                <p14:nvPr/>
              </p14:nvContentPartPr>
              <p14:xfrm>
                <a:off x="4477942" y="4028345"/>
                <a:ext cx="93960" cy="114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F1E7BF3-0809-A321-A3B4-839B56540CB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68942" y="4019705"/>
                  <a:ext cx="11160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FB8707D-0CB9-7A64-4B59-771ADD637CF8}"/>
                  </a:ext>
                </a:extLst>
              </p14:cNvPr>
              <p14:cNvContentPartPr/>
              <p14:nvPr/>
            </p14:nvContentPartPr>
            <p14:xfrm>
              <a:off x="4373902" y="4304105"/>
              <a:ext cx="52920" cy="66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FB8707D-0CB9-7A64-4B59-771ADD637CF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364902" y="4295105"/>
                <a:ext cx="705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96860EF-957B-29A0-E61F-BED982EC505A}"/>
                  </a:ext>
                </a:extLst>
              </p14:cNvPr>
              <p14:cNvContentPartPr/>
              <p14:nvPr/>
            </p14:nvContentPartPr>
            <p14:xfrm>
              <a:off x="4090942" y="3979385"/>
              <a:ext cx="86040" cy="114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96860EF-957B-29A0-E61F-BED982EC505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082302" y="3970385"/>
                <a:ext cx="103680" cy="13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1900C101-897F-78F7-648C-5375C61189AF}"/>
              </a:ext>
            </a:extLst>
          </p:cNvPr>
          <p:cNvGrpSpPr/>
          <p:nvPr/>
        </p:nvGrpSpPr>
        <p:grpSpPr>
          <a:xfrm>
            <a:off x="6486022" y="3165425"/>
            <a:ext cx="309600" cy="166680"/>
            <a:chOff x="6486022" y="3165425"/>
            <a:chExt cx="30960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C3DE7BE-4079-F23E-0393-038937FE5CBA}"/>
                    </a:ext>
                  </a:extLst>
                </p14:cNvPr>
                <p14:cNvContentPartPr/>
                <p14:nvPr/>
              </p14:nvContentPartPr>
              <p14:xfrm>
                <a:off x="6580702" y="3207905"/>
                <a:ext cx="214920" cy="124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C3DE7BE-4079-F23E-0393-038937FE5CB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71702" y="3198905"/>
                  <a:ext cx="232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E093A8D-9DAC-F6AD-3537-2A3BE4232D06}"/>
                    </a:ext>
                  </a:extLst>
                </p14:cNvPr>
                <p14:cNvContentPartPr/>
                <p14:nvPr/>
              </p14:nvContentPartPr>
              <p14:xfrm>
                <a:off x="6486022" y="3165425"/>
                <a:ext cx="53280" cy="12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E093A8D-9DAC-F6AD-3537-2A3BE4232D0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77022" y="3156785"/>
                  <a:ext cx="7092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FD9A998-748F-1BCD-C20C-09FB3B74B6E8}"/>
                  </a:ext>
                </a:extLst>
              </p14:cNvPr>
              <p14:cNvContentPartPr/>
              <p14:nvPr/>
            </p14:nvContentPartPr>
            <p14:xfrm>
              <a:off x="6407542" y="3823145"/>
              <a:ext cx="96120" cy="109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FD9A998-748F-1BCD-C20C-09FB3B74B6E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98902" y="3814505"/>
                <a:ext cx="1137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0B49184-39D3-34A6-6433-28122E8BFC5E}"/>
                  </a:ext>
                </a:extLst>
              </p14:cNvPr>
              <p14:cNvContentPartPr/>
              <p14:nvPr/>
            </p14:nvContentPartPr>
            <p14:xfrm>
              <a:off x="4516462" y="5769305"/>
              <a:ext cx="61200" cy="496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0B49184-39D3-34A6-6433-28122E8BFC5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507462" y="5760305"/>
                <a:ext cx="788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FE158FA-B3A0-EF95-E508-C0FC60BC781C}"/>
                  </a:ext>
                </a:extLst>
              </p14:cNvPr>
              <p14:cNvContentPartPr/>
              <p14:nvPr/>
            </p14:nvContentPartPr>
            <p14:xfrm>
              <a:off x="4574782" y="5548625"/>
              <a:ext cx="59400" cy="622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FE158FA-B3A0-EF95-E508-C0FC60BC781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566142" y="5539985"/>
                <a:ext cx="77040" cy="7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55380BED-F167-C7E1-9D17-B0C4B2C613B1}"/>
              </a:ext>
            </a:extLst>
          </p:cNvPr>
          <p:cNvGrpSpPr/>
          <p:nvPr/>
        </p:nvGrpSpPr>
        <p:grpSpPr>
          <a:xfrm>
            <a:off x="4162582" y="5757425"/>
            <a:ext cx="219600" cy="123840"/>
            <a:chOff x="4162582" y="5757425"/>
            <a:chExt cx="21960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34DF968-E6CB-3872-3D11-B7A84C033AD0}"/>
                    </a:ext>
                  </a:extLst>
                </p14:cNvPr>
                <p14:cNvContentPartPr/>
                <p14:nvPr/>
              </p14:nvContentPartPr>
              <p14:xfrm>
                <a:off x="4162582" y="5757425"/>
                <a:ext cx="111600" cy="82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34DF968-E6CB-3872-3D11-B7A84C033AD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53942" y="5748785"/>
                  <a:ext cx="1292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2398236-FF6D-A71E-6AA2-FCA6F32ABBAA}"/>
                    </a:ext>
                  </a:extLst>
                </p14:cNvPr>
                <p14:cNvContentPartPr/>
                <p14:nvPr/>
              </p14:nvContentPartPr>
              <p14:xfrm>
                <a:off x="4329262" y="5833025"/>
                <a:ext cx="52920" cy="48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2398236-FF6D-A71E-6AA2-FCA6F32ABBA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20262" y="5824385"/>
                  <a:ext cx="70560" cy="6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85F3675-89FE-55AB-8581-510E9AFA8004}"/>
                  </a:ext>
                </a:extLst>
              </p14:cNvPr>
              <p14:cNvContentPartPr/>
              <p14:nvPr/>
            </p14:nvContentPartPr>
            <p14:xfrm>
              <a:off x="4717342" y="5840225"/>
              <a:ext cx="75240" cy="756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85F3675-89FE-55AB-8581-510E9AFA800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708342" y="5831585"/>
                <a:ext cx="9288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B73E380-0775-37D6-AEF3-BE28BD2ABB80}"/>
                  </a:ext>
                </a:extLst>
              </p14:cNvPr>
              <p14:cNvContentPartPr/>
              <p14:nvPr/>
            </p14:nvContentPartPr>
            <p14:xfrm>
              <a:off x="3941542" y="5778305"/>
              <a:ext cx="91080" cy="1238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B73E380-0775-37D6-AEF3-BE28BD2ABB8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932542" y="5769305"/>
                <a:ext cx="1087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8A69C7F-0456-FD27-BBAC-8C738D5A6083}"/>
                  </a:ext>
                </a:extLst>
              </p14:cNvPr>
              <p14:cNvContentPartPr/>
              <p14:nvPr/>
            </p14:nvContentPartPr>
            <p14:xfrm>
              <a:off x="3620422" y="5599745"/>
              <a:ext cx="106200" cy="669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8A69C7F-0456-FD27-BBAC-8C738D5A608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611782" y="5591105"/>
                <a:ext cx="1238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F90596B-2667-EDEF-1E79-2E5E9F4C2A35}"/>
                  </a:ext>
                </a:extLst>
              </p14:cNvPr>
              <p14:cNvContentPartPr/>
              <p14:nvPr/>
            </p14:nvContentPartPr>
            <p14:xfrm>
              <a:off x="3261142" y="5572745"/>
              <a:ext cx="70560" cy="457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F90596B-2667-EDEF-1E79-2E5E9F4C2A3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252502" y="5563745"/>
                <a:ext cx="882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2F36418-51FE-D516-6674-910975438BCB}"/>
                  </a:ext>
                </a:extLst>
              </p14:cNvPr>
              <p14:cNvContentPartPr/>
              <p14:nvPr/>
            </p14:nvContentPartPr>
            <p14:xfrm>
              <a:off x="3867022" y="5755265"/>
              <a:ext cx="38160" cy="43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2F36418-51FE-D516-6674-910975438BC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858022" y="5746265"/>
                <a:ext cx="558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3A5F0F8-E2FA-CC00-77F7-890BF5A09936}"/>
                  </a:ext>
                </a:extLst>
              </p14:cNvPr>
              <p14:cNvContentPartPr/>
              <p14:nvPr/>
            </p14:nvContentPartPr>
            <p14:xfrm>
              <a:off x="7432822" y="3991265"/>
              <a:ext cx="558720" cy="684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3A5F0F8-E2FA-CC00-77F7-890BF5A0993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423822" y="3982265"/>
                <a:ext cx="5763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CBA3F87-0CB9-47E3-DF24-7F05B543125D}"/>
                  </a:ext>
                </a:extLst>
              </p14:cNvPr>
              <p14:cNvContentPartPr/>
              <p14:nvPr/>
            </p14:nvContentPartPr>
            <p14:xfrm>
              <a:off x="10826902" y="2936825"/>
              <a:ext cx="533520" cy="280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CBA3F87-0CB9-47E3-DF24-7F05B543125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818262" y="2927825"/>
                <a:ext cx="55116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6FAF2BA6-8112-BC3B-925F-6ED7BC27C0C3}"/>
              </a:ext>
            </a:extLst>
          </p:cNvPr>
          <p:cNvGrpSpPr/>
          <p:nvPr/>
        </p:nvGrpSpPr>
        <p:grpSpPr>
          <a:xfrm>
            <a:off x="10002862" y="2978225"/>
            <a:ext cx="671400" cy="97560"/>
            <a:chOff x="10002862" y="2978225"/>
            <a:chExt cx="671400" cy="9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F39EB0F-1AF1-B04A-51FF-4DB54FB5A0A8}"/>
                    </a:ext>
                  </a:extLst>
                </p14:cNvPr>
                <p14:cNvContentPartPr/>
                <p14:nvPr/>
              </p14:nvContentPartPr>
              <p14:xfrm>
                <a:off x="10002862" y="3053825"/>
                <a:ext cx="366840" cy="21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F39EB0F-1AF1-B04A-51FF-4DB54FB5A0A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993862" y="3045185"/>
                  <a:ext cx="384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540BE1C-3FE5-F5B1-0BDF-3FD71C9356E2}"/>
                    </a:ext>
                  </a:extLst>
                </p14:cNvPr>
                <p14:cNvContentPartPr/>
                <p14:nvPr/>
              </p14:nvContentPartPr>
              <p14:xfrm>
                <a:off x="10542862" y="2978225"/>
                <a:ext cx="131400" cy="7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540BE1C-3FE5-F5B1-0BDF-3FD71C9356E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34222" y="2969225"/>
                  <a:ext cx="14904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531350-7981-02A0-D759-3F78C9063A6E}"/>
              </a:ext>
            </a:extLst>
          </p:cNvPr>
          <p:cNvGrpSpPr/>
          <p:nvPr/>
        </p:nvGrpSpPr>
        <p:grpSpPr>
          <a:xfrm>
            <a:off x="9084142" y="2950505"/>
            <a:ext cx="593280" cy="111600"/>
            <a:chOff x="9084142" y="2950505"/>
            <a:chExt cx="59328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2FF5ED0-9EFB-41EB-67A6-2C15DF9B11D6}"/>
                    </a:ext>
                  </a:extLst>
                </p14:cNvPr>
                <p14:cNvContentPartPr/>
                <p14:nvPr/>
              </p14:nvContentPartPr>
              <p14:xfrm>
                <a:off x="9571582" y="3015305"/>
                <a:ext cx="105840" cy="46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2FF5ED0-9EFB-41EB-67A6-2C15DF9B11D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62942" y="3006305"/>
                  <a:ext cx="123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25A315C-D677-A4AE-F3B4-83463CE1499C}"/>
                    </a:ext>
                  </a:extLst>
                </p14:cNvPr>
                <p14:cNvContentPartPr/>
                <p14:nvPr/>
              </p14:nvContentPartPr>
              <p14:xfrm>
                <a:off x="9084142" y="2950505"/>
                <a:ext cx="254160" cy="2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25A315C-D677-A4AE-F3B4-83463CE1499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075142" y="2941505"/>
                  <a:ext cx="27180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3CD081-93F3-C89E-8654-591047D47AEE}"/>
              </a:ext>
            </a:extLst>
          </p:cNvPr>
          <p:cNvGrpSpPr/>
          <p:nvPr/>
        </p:nvGrpSpPr>
        <p:grpSpPr>
          <a:xfrm>
            <a:off x="8754022" y="3124025"/>
            <a:ext cx="480240" cy="83160"/>
            <a:chOff x="8754022" y="3124025"/>
            <a:chExt cx="480240" cy="8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613186A-0EEA-92EF-0536-CB621CDA5559}"/>
                    </a:ext>
                  </a:extLst>
                </p14:cNvPr>
                <p14:cNvContentPartPr/>
                <p14:nvPr/>
              </p14:nvContentPartPr>
              <p14:xfrm>
                <a:off x="9075142" y="3124025"/>
                <a:ext cx="15912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613186A-0EEA-92EF-0536-CB621CDA555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066502" y="3115025"/>
                  <a:ext cx="176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0AF5B92-6982-99CC-18E5-DDD1D1330F8A}"/>
                    </a:ext>
                  </a:extLst>
                </p14:cNvPr>
                <p14:cNvContentPartPr/>
                <p14:nvPr/>
              </p14:nvContentPartPr>
              <p14:xfrm>
                <a:off x="8754022" y="3133385"/>
                <a:ext cx="92160" cy="73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0AF5B92-6982-99CC-18E5-DDD1D1330F8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45022" y="3124745"/>
                  <a:ext cx="10980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24E76B0-102B-BE02-BD34-F8E35D4E9760}"/>
                  </a:ext>
                </a:extLst>
              </p14:cNvPr>
              <p14:cNvContentPartPr/>
              <p14:nvPr/>
            </p14:nvContentPartPr>
            <p14:xfrm>
              <a:off x="8249662" y="2911985"/>
              <a:ext cx="173880" cy="3240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24E76B0-102B-BE02-BD34-F8E35D4E976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240662" y="2902985"/>
                <a:ext cx="19152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6AC7A8B-2590-B4C8-EB6D-0AE6F69396EE}"/>
                  </a:ext>
                </a:extLst>
              </p14:cNvPr>
              <p14:cNvContentPartPr/>
              <p14:nvPr/>
            </p14:nvContentPartPr>
            <p14:xfrm>
              <a:off x="8376022" y="2670065"/>
              <a:ext cx="34560" cy="135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6AC7A8B-2590-B4C8-EB6D-0AE6F69396E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367382" y="2661065"/>
                <a:ext cx="52200" cy="15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89530C48-4DAA-770B-5C70-8352CC78B05D}"/>
              </a:ext>
            </a:extLst>
          </p:cNvPr>
          <p:cNvGrpSpPr/>
          <p:nvPr/>
        </p:nvGrpSpPr>
        <p:grpSpPr>
          <a:xfrm>
            <a:off x="7093702" y="3297185"/>
            <a:ext cx="138600" cy="194040"/>
            <a:chOff x="7093702" y="3297185"/>
            <a:chExt cx="13860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A975E2E-F4A6-3501-D330-79E059420B18}"/>
                    </a:ext>
                  </a:extLst>
                </p14:cNvPr>
                <p14:cNvContentPartPr/>
                <p14:nvPr/>
              </p14:nvContentPartPr>
              <p14:xfrm>
                <a:off x="7207822" y="3377105"/>
                <a:ext cx="24480" cy="114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A975E2E-F4A6-3501-D330-79E059420B1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98822" y="3368465"/>
                  <a:ext cx="42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48664C3-7A11-4461-F014-F0286D6032DE}"/>
                    </a:ext>
                  </a:extLst>
                </p14:cNvPr>
                <p14:cNvContentPartPr/>
                <p14:nvPr/>
              </p14:nvContentPartPr>
              <p14:xfrm>
                <a:off x="7093702" y="3297185"/>
                <a:ext cx="27720" cy="14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48664C3-7A11-4461-F014-F0286D6032D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84702" y="3288185"/>
                  <a:ext cx="45360" cy="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1F5033C-CD23-EE83-F0E3-D391749B123A}"/>
                  </a:ext>
                </a:extLst>
              </p14:cNvPr>
              <p14:cNvContentPartPr/>
              <p14:nvPr/>
            </p14:nvContentPartPr>
            <p14:xfrm>
              <a:off x="8083342" y="1640825"/>
              <a:ext cx="312480" cy="6469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1F5033C-CD23-EE83-F0E3-D391749B123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074702" y="1632185"/>
                <a:ext cx="330120" cy="6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D797831-D089-3D47-8A92-3FB3DAB0504F}"/>
                  </a:ext>
                </a:extLst>
              </p14:cNvPr>
              <p14:cNvContentPartPr/>
              <p14:nvPr/>
            </p14:nvContentPartPr>
            <p14:xfrm>
              <a:off x="9394462" y="1647305"/>
              <a:ext cx="552960" cy="1674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D797831-D089-3D47-8A92-3FB3DAB0504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385822" y="1638665"/>
                <a:ext cx="5706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24430E6-C1C7-F4D1-09FD-16CF4C34639A}"/>
                  </a:ext>
                </a:extLst>
              </p14:cNvPr>
              <p14:cNvContentPartPr/>
              <p14:nvPr/>
            </p14:nvContentPartPr>
            <p14:xfrm>
              <a:off x="6588035" y="1627312"/>
              <a:ext cx="104400" cy="1915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24430E6-C1C7-F4D1-09FD-16CF4C34639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79035" y="1618312"/>
                <a:ext cx="12204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D5BFD70-B522-B6CF-F10C-A0B679535847}"/>
                  </a:ext>
                </a:extLst>
              </p14:cNvPr>
              <p14:cNvContentPartPr/>
              <p14:nvPr/>
            </p14:nvContentPartPr>
            <p14:xfrm>
              <a:off x="7169435" y="2311312"/>
              <a:ext cx="102600" cy="1738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D5BFD70-B522-B6CF-F10C-A0B67953584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160435" y="2302672"/>
                <a:ext cx="1202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BC0663C-E482-2978-8DA8-D1CB52343B73}"/>
                  </a:ext>
                </a:extLst>
              </p14:cNvPr>
              <p14:cNvContentPartPr/>
              <p14:nvPr/>
            </p14:nvContentPartPr>
            <p14:xfrm>
              <a:off x="7827515" y="1488712"/>
              <a:ext cx="216000" cy="4161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BC0663C-E482-2978-8DA8-D1CB52343B7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818515" y="1479712"/>
                <a:ext cx="23364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435C7B1-25B1-0DDA-EB5A-4E087257F485}"/>
                  </a:ext>
                </a:extLst>
              </p14:cNvPr>
              <p14:cNvContentPartPr/>
              <p14:nvPr/>
            </p14:nvContentPartPr>
            <p14:xfrm>
              <a:off x="8728235" y="1841512"/>
              <a:ext cx="135360" cy="3232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435C7B1-25B1-0DDA-EB5A-4E087257F48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719235" y="1832512"/>
                <a:ext cx="15300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2124160-0FD2-0505-7A2F-8A6D7959B12C}"/>
                  </a:ext>
                </a:extLst>
              </p14:cNvPr>
              <p14:cNvContentPartPr/>
              <p14:nvPr/>
            </p14:nvContentPartPr>
            <p14:xfrm>
              <a:off x="9249515" y="1956712"/>
              <a:ext cx="604440" cy="225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2124160-0FD2-0505-7A2F-8A6D7959B12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240515" y="1948072"/>
                <a:ext cx="622080" cy="24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ABB7EB6-0C22-F832-99AD-16414EA857BF}"/>
              </a:ext>
            </a:extLst>
          </p:cNvPr>
          <p:cNvGrpSpPr/>
          <p:nvPr/>
        </p:nvGrpSpPr>
        <p:grpSpPr>
          <a:xfrm>
            <a:off x="8199035" y="1157512"/>
            <a:ext cx="877680" cy="808200"/>
            <a:chOff x="8199035" y="1157512"/>
            <a:chExt cx="877680" cy="80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03D1C7B-4D46-D917-1C0E-2DBE4B8ACC7E}"/>
                    </a:ext>
                  </a:extLst>
                </p14:cNvPr>
                <p14:cNvContentPartPr/>
                <p14:nvPr/>
              </p14:nvContentPartPr>
              <p14:xfrm>
                <a:off x="8199035" y="1602832"/>
                <a:ext cx="511920" cy="216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03D1C7B-4D46-D917-1C0E-2DBE4B8ACC7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90395" y="1593832"/>
                  <a:ext cx="529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7EF520D-E635-FFE8-B894-92C7C3824290}"/>
                    </a:ext>
                  </a:extLst>
                </p14:cNvPr>
                <p14:cNvContentPartPr/>
                <p14:nvPr/>
              </p14:nvContentPartPr>
              <p14:xfrm>
                <a:off x="8451035" y="1774552"/>
                <a:ext cx="68760" cy="191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7EF520D-E635-FFE8-B894-92C7C382429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42035" y="1765552"/>
                  <a:ext cx="86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5329E31-871C-F849-DF55-EA37D648DA0C}"/>
                    </a:ext>
                  </a:extLst>
                </p14:cNvPr>
                <p14:cNvContentPartPr/>
                <p14:nvPr/>
              </p14:nvContentPartPr>
              <p14:xfrm>
                <a:off x="8841995" y="1585192"/>
                <a:ext cx="146520" cy="293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5329E31-871C-F849-DF55-EA37D648DA0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832995" y="1576552"/>
                  <a:ext cx="1641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2DD43F0-EA30-B42E-B06E-BA675DA52685}"/>
                    </a:ext>
                  </a:extLst>
                </p14:cNvPr>
                <p14:cNvContentPartPr/>
                <p14:nvPr/>
              </p14:nvContentPartPr>
              <p14:xfrm>
                <a:off x="8701955" y="1157512"/>
                <a:ext cx="136080" cy="331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2DD43F0-EA30-B42E-B06E-BA675DA5268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692955" y="1148872"/>
                  <a:ext cx="1537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435C4A3-AAD2-A3CC-74B5-E5C39524C9E6}"/>
                    </a:ext>
                  </a:extLst>
                </p14:cNvPr>
                <p14:cNvContentPartPr/>
                <p14:nvPr/>
              </p14:nvContentPartPr>
              <p14:xfrm>
                <a:off x="9030995" y="1320592"/>
                <a:ext cx="45720" cy="125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435C4A3-AAD2-A3CC-74B5-E5C39524C9E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22355" y="1311952"/>
                  <a:ext cx="6336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8C2984B-E006-45E9-9743-8F3DCC6A58A8}"/>
              </a:ext>
            </a:extLst>
          </p:cNvPr>
          <p:cNvGrpSpPr/>
          <p:nvPr/>
        </p:nvGrpSpPr>
        <p:grpSpPr>
          <a:xfrm>
            <a:off x="9119555" y="1447312"/>
            <a:ext cx="293040" cy="422640"/>
            <a:chOff x="9119555" y="1447312"/>
            <a:chExt cx="29304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49A63AF-32D2-ED6A-D96C-ABAAB0ED054D}"/>
                    </a:ext>
                  </a:extLst>
                </p14:cNvPr>
                <p14:cNvContentPartPr/>
                <p14:nvPr/>
              </p14:nvContentPartPr>
              <p14:xfrm>
                <a:off x="9119555" y="1640632"/>
                <a:ext cx="97920" cy="229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49A63AF-32D2-ED6A-D96C-ABAAB0ED054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110915" y="1631992"/>
                  <a:ext cx="115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9CB17D2-E5A7-F6B4-B95D-C9E1C92C5F71}"/>
                    </a:ext>
                  </a:extLst>
                </p14:cNvPr>
                <p14:cNvContentPartPr/>
                <p14:nvPr/>
              </p14:nvContentPartPr>
              <p14:xfrm>
                <a:off x="9282275" y="1447312"/>
                <a:ext cx="25200" cy="68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9CB17D2-E5A7-F6B4-B95D-C9E1C92C5F7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73275" y="1438672"/>
                  <a:ext cx="42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EE817C7-FBD0-2228-3A63-B83300B9F2EB}"/>
                    </a:ext>
                  </a:extLst>
                </p14:cNvPr>
                <p14:cNvContentPartPr/>
                <p14:nvPr/>
              </p14:nvContentPartPr>
              <p14:xfrm>
                <a:off x="9377315" y="1489792"/>
                <a:ext cx="35280" cy="69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EE817C7-FBD0-2228-3A63-B83300B9F2E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368675" y="1480792"/>
                  <a:ext cx="5292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F1C0CE7-77B8-9507-BCC7-698776EB15DC}"/>
              </a:ext>
            </a:extLst>
          </p:cNvPr>
          <p:cNvGrpSpPr/>
          <p:nvPr/>
        </p:nvGrpSpPr>
        <p:grpSpPr>
          <a:xfrm>
            <a:off x="9510155" y="2275312"/>
            <a:ext cx="273600" cy="322560"/>
            <a:chOff x="9510155" y="2275312"/>
            <a:chExt cx="27360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9C74611-A96B-7D98-2E23-F39677363651}"/>
                    </a:ext>
                  </a:extLst>
                </p14:cNvPr>
                <p14:cNvContentPartPr/>
                <p14:nvPr/>
              </p14:nvContentPartPr>
              <p14:xfrm>
                <a:off x="9637235" y="2275312"/>
                <a:ext cx="146520" cy="322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9C74611-A96B-7D98-2E23-F3967736365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28595" y="2266672"/>
                  <a:ext cx="1641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9BDEC1A-A0C8-8B78-AD28-18C7C4A7F564}"/>
                    </a:ext>
                  </a:extLst>
                </p14:cNvPr>
                <p14:cNvContentPartPr/>
                <p14:nvPr/>
              </p14:nvContentPartPr>
              <p14:xfrm>
                <a:off x="9510155" y="2528032"/>
                <a:ext cx="119160" cy="34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9BDEC1A-A0C8-8B78-AD28-18C7C4A7F56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01155" y="2519392"/>
                  <a:ext cx="13680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5069003-14EF-37AE-9B4E-B2CD74E5FA00}"/>
                  </a:ext>
                </a:extLst>
              </p14:cNvPr>
              <p14:cNvContentPartPr/>
              <p14:nvPr/>
            </p14:nvContentPartPr>
            <p14:xfrm>
              <a:off x="9100115" y="2409232"/>
              <a:ext cx="121680" cy="500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5069003-14EF-37AE-9B4E-B2CD74E5FA0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091475" y="2400232"/>
                <a:ext cx="13932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89DF009-2BCC-554E-51C0-30F560E912A6}"/>
                  </a:ext>
                </a:extLst>
              </p14:cNvPr>
              <p14:cNvContentPartPr/>
              <p14:nvPr/>
            </p14:nvContentPartPr>
            <p14:xfrm>
              <a:off x="4978475" y="837112"/>
              <a:ext cx="196200" cy="2455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89DF009-2BCC-554E-51C0-30F560E912A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969835" y="828472"/>
                <a:ext cx="2138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65BA450-F64C-B50B-8334-21E274DF582E}"/>
                  </a:ext>
                </a:extLst>
              </p14:cNvPr>
              <p14:cNvContentPartPr/>
              <p14:nvPr/>
            </p14:nvContentPartPr>
            <p14:xfrm>
              <a:off x="5074595" y="770512"/>
              <a:ext cx="363240" cy="2685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65BA450-F64C-B50B-8334-21E274DF582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065955" y="761512"/>
                <a:ext cx="38088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C2BDFA3-E5BB-D6CF-FE6F-E8030B7CF9D1}"/>
                  </a:ext>
                </a:extLst>
              </p14:cNvPr>
              <p14:cNvContentPartPr/>
              <p14:nvPr/>
            </p14:nvContentPartPr>
            <p14:xfrm>
              <a:off x="6528635" y="1119352"/>
              <a:ext cx="210600" cy="387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C2BDFA3-E5BB-D6CF-FE6F-E8030B7CF9D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519635" y="1110712"/>
                <a:ext cx="2282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7490C3F8-C8B4-06DD-2E94-ECF348236BC2}"/>
                  </a:ext>
                </a:extLst>
              </p14:cNvPr>
              <p14:cNvContentPartPr/>
              <p14:nvPr/>
            </p14:nvContentPartPr>
            <p14:xfrm>
              <a:off x="5965955" y="1827112"/>
              <a:ext cx="251280" cy="3981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7490C3F8-C8B4-06DD-2E94-ECF348236BC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956955" y="1818472"/>
                <a:ext cx="268920" cy="41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9292530-200E-4637-2FFE-BC8AE8FFF1A9}"/>
              </a:ext>
            </a:extLst>
          </p:cNvPr>
          <p:cNvGrpSpPr/>
          <p:nvPr/>
        </p:nvGrpSpPr>
        <p:grpSpPr>
          <a:xfrm>
            <a:off x="6754715" y="1917472"/>
            <a:ext cx="402120" cy="160920"/>
            <a:chOff x="6754715" y="1917472"/>
            <a:chExt cx="40212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76B2436-31AA-48B4-C20D-4D32644FCA18}"/>
                    </a:ext>
                  </a:extLst>
                </p14:cNvPr>
                <p14:cNvContentPartPr/>
                <p14:nvPr/>
              </p14:nvContentPartPr>
              <p14:xfrm>
                <a:off x="7083035" y="1980832"/>
                <a:ext cx="73800" cy="97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76B2436-31AA-48B4-C20D-4D32644FCA1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74035" y="1971832"/>
                  <a:ext cx="91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D04E44E-6814-F885-E088-B094076A2FA0}"/>
                    </a:ext>
                  </a:extLst>
                </p14:cNvPr>
                <p14:cNvContentPartPr/>
                <p14:nvPr/>
              </p14:nvContentPartPr>
              <p14:xfrm>
                <a:off x="7083035" y="1917472"/>
                <a:ext cx="55800" cy="91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D04E44E-6814-F885-E088-B094076A2FA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74035" y="1908472"/>
                  <a:ext cx="73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86255B2-FFD7-A103-DA73-0F54CA20EC7A}"/>
                    </a:ext>
                  </a:extLst>
                </p14:cNvPr>
                <p14:cNvContentPartPr/>
                <p14:nvPr/>
              </p14:nvContentPartPr>
              <p14:xfrm>
                <a:off x="6754715" y="1981912"/>
                <a:ext cx="224280" cy="61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86255B2-FFD7-A103-DA73-0F54CA20EC7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46075" y="1973272"/>
                  <a:ext cx="24192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C99BAAF-40FC-D6AB-9627-12C60A069B2D}"/>
              </a:ext>
            </a:extLst>
          </p:cNvPr>
          <p:cNvGrpSpPr/>
          <p:nvPr/>
        </p:nvGrpSpPr>
        <p:grpSpPr>
          <a:xfrm>
            <a:off x="5939675" y="1212952"/>
            <a:ext cx="508680" cy="605880"/>
            <a:chOff x="5939675" y="1212952"/>
            <a:chExt cx="50868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8760629-E450-14EC-E443-ABC1856150A4}"/>
                    </a:ext>
                  </a:extLst>
                </p14:cNvPr>
                <p14:cNvContentPartPr/>
                <p14:nvPr/>
              </p14:nvContentPartPr>
              <p14:xfrm>
                <a:off x="5939675" y="1431832"/>
                <a:ext cx="306000" cy="387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8760629-E450-14EC-E443-ABC1856150A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931035" y="1422832"/>
                  <a:ext cx="3236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D4F02B2-E703-3245-B4C8-134D816A892F}"/>
                    </a:ext>
                  </a:extLst>
                </p14:cNvPr>
                <p14:cNvContentPartPr/>
                <p14:nvPr/>
              </p14:nvContentPartPr>
              <p14:xfrm>
                <a:off x="6130115" y="1301512"/>
                <a:ext cx="141480" cy="179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D4F02B2-E703-3245-B4C8-134D816A892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21475" y="1292872"/>
                  <a:ext cx="159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DDA43A4-0AD3-8655-F7CF-461E76120850}"/>
                    </a:ext>
                  </a:extLst>
                </p14:cNvPr>
                <p14:cNvContentPartPr/>
                <p14:nvPr/>
              </p14:nvContentPartPr>
              <p14:xfrm>
                <a:off x="6179795" y="1587712"/>
                <a:ext cx="219600" cy="152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DDA43A4-0AD3-8655-F7CF-461E7612085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70795" y="1578712"/>
                  <a:ext cx="237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61A355E-28C0-3F2B-1B0E-E51F827A5A92}"/>
                    </a:ext>
                  </a:extLst>
                </p14:cNvPr>
                <p14:cNvContentPartPr/>
                <p14:nvPr/>
              </p14:nvContentPartPr>
              <p14:xfrm>
                <a:off x="6364115" y="1212952"/>
                <a:ext cx="84240" cy="129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61A355E-28C0-3F2B-1B0E-E51F827A5A9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55475" y="1203952"/>
                  <a:ext cx="10188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31F4014-2666-5F96-CA11-D5E6822A1087}"/>
              </a:ext>
            </a:extLst>
          </p:cNvPr>
          <p:cNvGrpSpPr/>
          <p:nvPr/>
        </p:nvGrpSpPr>
        <p:grpSpPr>
          <a:xfrm>
            <a:off x="6554195" y="953392"/>
            <a:ext cx="1108800" cy="432360"/>
            <a:chOff x="6554195" y="953392"/>
            <a:chExt cx="1108800" cy="4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1A448A5-E808-459D-C9DF-25FBF52E9A36}"/>
                    </a:ext>
                  </a:extLst>
                </p14:cNvPr>
                <p14:cNvContentPartPr/>
                <p14:nvPr/>
              </p14:nvContentPartPr>
              <p14:xfrm>
                <a:off x="7213715" y="1246072"/>
                <a:ext cx="449280" cy="139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1A448A5-E808-459D-C9DF-25FBF52E9A3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05075" y="1237072"/>
                  <a:ext cx="466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FC1A266-6DD0-4036-035B-6F5059990519}"/>
                    </a:ext>
                  </a:extLst>
                </p14:cNvPr>
                <p14:cNvContentPartPr/>
                <p14:nvPr/>
              </p14:nvContentPartPr>
              <p14:xfrm>
                <a:off x="6853715" y="1139512"/>
                <a:ext cx="168840" cy="46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FC1A266-6DD0-4036-035B-6F505999051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45075" y="1130512"/>
                  <a:ext cx="186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8AEF9A0-0F35-9814-A4FC-7B6FD0DF6DE2}"/>
                    </a:ext>
                  </a:extLst>
                </p14:cNvPr>
                <p14:cNvContentPartPr/>
                <p14:nvPr/>
              </p14:nvContentPartPr>
              <p14:xfrm>
                <a:off x="6554195" y="953392"/>
                <a:ext cx="208800" cy="85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8AEF9A0-0F35-9814-A4FC-7B6FD0DF6DE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45195" y="944392"/>
                  <a:ext cx="22644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57F8C7F-2E69-881B-DB79-96A43B4CEE28}"/>
              </a:ext>
            </a:extLst>
          </p:cNvPr>
          <p:cNvGrpSpPr/>
          <p:nvPr/>
        </p:nvGrpSpPr>
        <p:grpSpPr>
          <a:xfrm>
            <a:off x="4900715" y="51592"/>
            <a:ext cx="1004400" cy="493920"/>
            <a:chOff x="4900715" y="51592"/>
            <a:chExt cx="1004400" cy="4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5F0260C-7C76-4353-C3F9-8E4DE2334A64}"/>
                    </a:ext>
                  </a:extLst>
                </p14:cNvPr>
                <p14:cNvContentPartPr/>
                <p14:nvPr/>
              </p14:nvContentPartPr>
              <p14:xfrm>
                <a:off x="4900715" y="51592"/>
                <a:ext cx="106560" cy="40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5F0260C-7C76-4353-C3F9-8E4DE2334A6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91715" y="42592"/>
                  <a:ext cx="1242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19D957D-BB83-7E26-ABAB-19367CF2FE98}"/>
                    </a:ext>
                  </a:extLst>
                </p14:cNvPr>
                <p14:cNvContentPartPr/>
                <p14:nvPr/>
              </p14:nvContentPartPr>
              <p14:xfrm>
                <a:off x="5125715" y="146992"/>
                <a:ext cx="132840" cy="83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19D957D-BB83-7E26-ABAB-19367CF2FE9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117075" y="137992"/>
                  <a:ext cx="150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42D9041-258E-F49B-1E8E-C591E2AFE37A}"/>
                    </a:ext>
                  </a:extLst>
                </p14:cNvPr>
                <p14:cNvContentPartPr/>
                <p14:nvPr/>
              </p14:nvContentPartPr>
              <p14:xfrm>
                <a:off x="5645555" y="424192"/>
                <a:ext cx="259560" cy="121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42D9041-258E-F49B-1E8E-C591E2AFE37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636555" y="415192"/>
                  <a:ext cx="277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D3CBD24-58C6-03D1-C4F1-33AFB91C1A6D}"/>
                    </a:ext>
                  </a:extLst>
                </p14:cNvPr>
                <p14:cNvContentPartPr/>
                <p14:nvPr/>
              </p14:nvContentPartPr>
              <p14:xfrm>
                <a:off x="5368355" y="319432"/>
                <a:ext cx="130680" cy="54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D3CBD24-58C6-03D1-C4F1-33AFB91C1A6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59355" y="310792"/>
                  <a:ext cx="148320" cy="7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646B784-C51F-C21E-AA56-5ABC90334B05}"/>
                  </a:ext>
                </a:extLst>
              </p14:cNvPr>
              <p14:cNvContentPartPr/>
              <p14:nvPr/>
            </p14:nvContentPartPr>
            <p14:xfrm>
              <a:off x="5359715" y="550912"/>
              <a:ext cx="109440" cy="1767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646B784-C51F-C21E-AA56-5ABC90334B0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351075" y="541912"/>
                <a:ext cx="1270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C061090-7B21-80A3-EACE-E2D31992ECB9}"/>
                  </a:ext>
                </a:extLst>
              </p14:cNvPr>
              <p14:cNvContentPartPr/>
              <p14:nvPr/>
            </p14:nvContentPartPr>
            <p14:xfrm>
              <a:off x="11033675" y="958432"/>
              <a:ext cx="297720" cy="7387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C061090-7B21-80A3-EACE-E2D31992ECB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1025035" y="949792"/>
                <a:ext cx="31536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7903A9F-DC43-35BE-DDC3-FBD891DE143F}"/>
                  </a:ext>
                </a:extLst>
              </p14:cNvPr>
              <p14:cNvContentPartPr/>
              <p14:nvPr/>
            </p14:nvContentPartPr>
            <p14:xfrm>
              <a:off x="10539395" y="1116112"/>
              <a:ext cx="544320" cy="1915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7903A9F-DC43-35BE-DDC3-FBD891DE143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0530395" y="1107112"/>
                <a:ext cx="5619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0F61EE8-D6FE-F413-FD73-2EB140B48D92}"/>
                  </a:ext>
                </a:extLst>
              </p14:cNvPr>
              <p14:cNvContentPartPr/>
              <p14:nvPr/>
            </p14:nvContentPartPr>
            <p14:xfrm>
              <a:off x="10832075" y="1749712"/>
              <a:ext cx="130320" cy="1900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0F61EE8-D6FE-F413-FD73-2EB140B48D9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823075" y="1740712"/>
                <a:ext cx="14796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363DA6CF-2C58-1B3F-9C62-3DD78B43403F}"/>
                  </a:ext>
                </a:extLst>
              </p14:cNvPr>
              <p14:cNvContentPartPr/>
              <p14:nvPr/>
            </p14:nvContentPartPr>
            <p14:xfrm>
              <a:off x="10849355" y="1944832"/>
              <a:ext cx="39960" cy="1332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363DA6CF-2C58-1B3F-9C62-3DD78B43403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840715" y="1936192"/>
                <a:ext cx="576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634A31E-FD65-8886-01FB-19420AD8BEC7}"/>
                  </a:ext>
                </a:extLst>
              </p14:cNvPr>
              <p14:cNvContentPartPr/>
              <p14:nvPr/>
            </p14:nvContentPartPr>
            <p14:xfrm>
              <a:off x="10737035" y="1523272"/>
              <a:ext cx="39240" cy="70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634A31E-FD65-8886-01FB-19420AD8BEC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728035" y="1514632"/>
                <a:ext cx="5688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406CC09-12EC-8DF1-3BF6-5C30118CDDB6}"/>
              </a:ext>
            </a:extLst>
          </p:cNvPr>
          <p:cNvGrpSpPr/>
          <p:nvPr/>
        </p:nvGrpSpPr>
        <p:grpSpPr>
          <a:xfrm>
            <a:off x="10848995" y="892912"/>
            <a:ext cx="243360" cy="466560"/>
            <a:chOff x="10848995" y="892912"/>
            <a:chExt cx="24336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7DC2CF7-5859-7F60-A2B4-E2345402F496}"/>
                    </a:ext>
                  </a:extLst>
                </p14:cNvPr>
                <p14:cNvContentPartPr/>
                <p14:nvPr/>
              </p14:nvContentPartPr>
              <p14:xfrm>
                <a:off x="10848995" y="1226992"/>
                <a:ext cx="40320" cy="132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7DC2CF7-5859-7F60-A2B4-E2345402F49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840355" y="1217992"/>
                  <a:ext cx="57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DAAA1DC-08FA-725A-1F44-386FC834C8C7}"/>
                    </a:ext>
                  </a:extLst>
                </p14:cNvPr>
                <p14:cNvContentPartPr/>
                <p14:nvPr/>
              </p14:nvContentPartPr>
              <p14:xfrm>
                <a:off x="10962035" y="1086232"/>
                <a:ext cx="29520" cy="65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DAAA1DC-08FA-725A-1F44-386FC834C8C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953395" y="1077592"/>
                  <a:ext cx="47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DCF6C8A-1971-0A23-D9E7-4B4866F745DC}"/>
                    </a:ext>
                  </a:extLst>
                </p14:cNvPr>
                <p14:cNvContentPartPr/>
                <p14:nvPr/>
              </p14:nvContentPartPr>
              <p14:xfrm>
                <a:off x="11057435" y="892912"/>
                <a:ext cx="34920" cy="77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DCF6C8A-1971-0A23-D9E7-4B4866F745D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048435" y="884272"/>
                  <a:ext cx="5256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4FEF884-0F30-B593-3657-AD941F129283}"/>
              </a:ext>
            </a:extLst>
          </p:cNvPr>
          <p:cNvGrpSpPr/>
          <p:nvPr/>
        </p:nvGrpSpPr>
        <p:grpSpPr>
          <a:xfrm>
            <a:off x="9498635" y="1911352"/>
            <a:ext cx="179280" cy="383400"/>
            <a:chOff x="9498635" y="1911352"/>
            <a:chExt cx="1792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A8EB0DF-8C25-4868-7A62-AC3C68001817}"/>
                    </a:ext>
                  </a:extLst>
                </p14:cNvPr>
                <p14:cNvContentPartPr/>
                <p14:nvPr/>
              </p14:nvContentPartPr>
              <p14:xfrm>
                <a:off x="9498635" y="2144992"/>
                <a:ext cx="83880" cy="149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A8EB0DF-8C25-4868-7A62-AC3C6800181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489995" y="2135992"/>
                  <a:ext cx="101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E6BC864-5355-521D-FD3A-1AF86C2F8D79}"/>
                    </a:ext>
                  </a:extLst>
                </p14:cNvPr>
                <p14:cNvContentPartPr/>
                <p14:nvPr/>
              </p14:nvContentPartPr>
              <p14:xfrm>
                <a:off x="9619955" y="1911352"/>
                <a:ext cx="57960" cy="149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E6BC864-5355-521D-FD3A-1AF86C2F8D7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610955" y="1902712"/>
                  <a:ext cx="7560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5FA7617B-5C86-EFCF-7463-D172A15BA136}"/>
                  </a:ext>
                </a:extLst>
              </p14:cNvPr>
              <p14:cNvContentPartPr/>
              <p14:nvPr/>
            </p14:nvContentPartPr>
            <p14:xfrm>
              <a:off x="9793115" y="1505272"/>
              <a:ext cx="77040" cy="1141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5FA7617B-5C86-EFCF-7463-D172A15BA13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784115" y="1496632"/>
                <a:ext cx="946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D1400F3-7420-B485-46A7-FF1E545C3EDF}"/>
                  </a:ext>
                </a:extLst>
              </p14:cNvPr>
              <p14:cNvContentPartPr/>
              <p14:nvPr/>
            </p14:nvContentPartPr>
            <p14:xfrm>
              <a:off x="9594035" y="993712"/>
              <a:ext cx="58320" cy="1148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D1400F3-7420-B485-46A7-FF1E545C3EDF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585395" y="984712"/>
                <a:ext cx="759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F23EA0C5-2EDF-75E7-1262-8307AD8956B0}"/>
                  </a:ext>
                </a:extLst>
              </p14:cNvPr>
              <p14:cNvContentPartPr/>
              <p14:nvPr/>
            </p14:nvContentPartPr>
            <p14:xfrm>
              <a:off x="8857835" y="92632"/>
              <a:ext cx="170640" cy="4701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F23EA0C5-2EDF-75E7-1262-8307AD8956B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849195" y="83992"/>
                <a:ext cx="18828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D9671D6-2C8E-9759-A2D0-716DCC65719A}"/>
                  </a:ext>
                </a:extLst>
              </p14:cNvPr>
              <p14:cNvContentPartPr/>
              <p14:nvPr/>
            </p14:nvContentPartPr>
            <p14:xfrm>
              <a:off x="9342755" y="285592"/>
              <a:ext cx="199440" cy="4766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D9671D6-2C8E-9759-A2D0-716DCC65719A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333755" y="276592"/>
                <a:ext cx="21708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0E6ECBA-D70A-8D51-5DFA-1581971B55AF}"/>
                  </a:ext>
                </a:extLst>
              </p14:cNvPr>
              <p14:cNvContentPartPr/>
              <p14:nvPr/>
            </p14:nvContentPartPr>
            <p14:xfrm>
              <a:off x="6649955" y="750352"/>
              <a:ext cx="101520" cy="2019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0E6ECBA-D70A-8D51-5DFA-1581971B55A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640955" y="741712"/>
                <a:ext cx="1191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98C90911-74EF-5D7E-E59E-E682A41C1494}"/>
                  </a:ext>
                </a:extLst>
              </p14:cNvPr>
              <p14:cNvContentPartPr/>
              <p14:nvPr/>
            </p14:nvContentPartPr>
            <p14:xfrm>
              <a:off x="7637075" y="1500232"/>
              <a:ext cx="69480" cy="1710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98C90911-74EF-5D7E-E59E-E682A41C1494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628075" y="1491592"/>
                <a:ext cx="871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95F6224-823E-0EDD-5E38-0B5043006068}"/>
                  </a:ext>
                </a:extLst>
              </p14:cNvPr>
              <p14:cNvContentPartPr/>
              <p14:nvPr/>
            </p14:nvContentPartPr>
            <p14:xfrm>
              <a:off x="7844795" y="997672"/>
              <a:ext cx="78840" cy="1800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95F6224-823E-0EDD-5E38-0B504300606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835795" y="989032"/>
                <a:ext cx="9648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42CD7022-2E5A-332C-BCEA-82324B19B704}"/>
                  </a:ext>
                </a:extLst>
              </p14:cNvPr>
              <p14:cNvContentPartPr/>
              <p14:nvPr/>
            </p14:nvContentPartPr>
            <p14:xfrm>
              <a:off x="7636715" y="1931512"/>
              <a:ext cx="104400" cy="428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42CD7022-2E5A-332C-BCEA-82324B19B70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628075" y="1922872"/>
                <a:ext cx="12204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24F545A-BC5A-2E3E-94DB-7F2FF2A45D11}"/>
              </a:ext>
            </a:extLst>
          </p:cNvPr>
          <p:cNvGrpSpPr/>
          <p:nvPr/>
        </p:nvGrpSpPr>
        <p:grpSpPr>
          <a:xfrm>
            <a:off x="7057475" y="2167672"/>
            <a:ext cx="371880" cy="75240"/>
            <a:chOff x="7057475" y="2167672"/>
            <a:chExt cx="371880" cy="7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36F2A8C-3FCE-BE81-5DFB-199BA3CE8CB9}"/>
                    </a:ext>
                  </a:extLst>
                </p14:cNvPr>
                <p14:cNvContentPartPr/>
                <p14:nvPr/>
              </p14:nvContentPartPr>
              <p14:xfrm>
                <a:off x="7358435" y="2167672"/>
                <a:ext cx="70920" cy="75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36F2A8C-3FCE-BE81-5DFB-199BA3CE8CB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349795" y="2158672"/>
                  <a:ext cx="885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98D53CC-6BA5-7F46-0034-83C65278B3BB}"/>
                    </a:ext>
                  </a:extLst>
                </p14:cNvPr>
                <p14:cNvContentPartPr/>
                <p14:nvPr/>
              </p14:nvContentPartPr>
              <p14:xfrm>
                <a:off x="7057475" y="2207992"/>
                <a:ext cx="155880" cy="266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98D53CC-6BA5-7F46-0034-83C65278B3B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48475" y="2199352"/>
                  <a:ext cx="1735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9A3BC0F-8CDD-9E64-BFDB-C556F0895033}"/>
              </a:ext>
            </a:extLst>
          </p:cNvPr>
          <p:cNvGrpSpPr/>
          <p:nvPr/>
        </p:nvGrpSpPr>
        <p:grpSpPr>
          <a:xfrm>
            <a:off x="6615755" y="2493472"/>
            <a:ext cx="405360" cy="294480"/>
            <a:chOff x="6615755" y="2493472"/>
            <a:chExt cx="40536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9F1E131-2993-D622-0F06-C4E4ED0F76E8}"/>
                    </a:ext>
                  </a:extLst>
                </p14:cNvPr>
                <p14:cNvContentPartPr/>
                <p14:nvPr/>
              </p14:nvContentPartPr>
              <p14:xfrm>
                <a:off x="6693155" y="2637832"/>
                <a:ext cx="55800" cy="150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9F1E131-2993-D622-0F06-C4E4ED0F76E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84155" y="2629192"/>
                  <a:ext cx="73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6E5F068-90AD-E7FE-429A-0D2DE02AB418}"/>
                    </a:ext>
                  </a:extLst>
                </p14:cNvPr>
                <p14:cNvContentPartPr/>
                <p14:nvPr/>
              </p14:nvContentPartPr>
              <p14:xfrm>
                <a:off x="6615755" y="2493472"/>
                <a:ext cx="138240" cy="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6E5F068-90AD-E7FE-429A-0D2DE02AB41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607115" y="2484472"/>
                  <a:ext cx="155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CAC586A-F70B-E083-BF4B-53E456EA846E}"/>
                    </a:ext>
                  </a:extLst>
                </p14:cNvPr>
                <p14:cNvContentPartPr/>
                <p14:nvPr/>
              </p14:nvContentPartPr>
              <p14:xfrm>
                <a:off x="6928235" y="2570512"/>
                <a:ext cx="92880" cy="619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CAC586A-F70B-E083-BF4B-53E456EA846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19235" y="2561872"/>
                  <a:ext cx="110520" cy="7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432F03D-3835-50D8-BA15-3E05AA19936D}"/>
                  </a:ext>
                </a:extLst>
              </p14:cNvPr>
              <p14:cNvContentPartPr/>
              <p14:nvPr/>
            </p14:nvContentPartPr>
            <p14:xfrm>
              <a:off x="7239635" y="2726752"/>
              <a:ext cx="87840" cy="18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432F03D-3835-50D8-BA15-3E05AA19936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230995" y="2717752"/>
                <a:ext cx="1054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A0E7EDDA-79FB-ECCF-0DC9-995406C61E23}"/>
              </a:ext>
            </a:extLst>
          </p:cNvPr>
          <p:cNvSpPr txBox="1">
            <a:spLocks/>
          </p:cNvSpPr>
          <p:nvPr/>
        </p:nvSpPr>
        <p:spPr>
          <a:xfrm>
            <a:off x="-3" y="233804"/>
            <a:ext cx="12192000" cy="65193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lnSpcReduction="1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 b="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400" b="1" dirty="0">
                <a:solidFill>
                  <a:schemeClr val="tx1"/>
                </a:solidFill>
              </a:rPr>
              <a:t>  Results</a:t>
            </a:r>
          </a:p>
        </p:txBody>
      </p:sp>
    </p:spTree>
    <p:extLst>
      <p:ext uri="{BB962C8B-B14F-4D97-AF65-F5344CB8AC3E}">
        <p14:creationId xmlns:p14="http://schemas.microsoft.com/office/powerpoint/2010/main" val="1355137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>
            <a:off x="1295400" y="2677268"/>
            <a:ext cx="9601200" cy="1503463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/>
              <a:t>Python Component</a:t>
            </a:r>
            <a:endParaRPr sz="9600" b="1" dirty="0"/>
          </a:p>
        </p:txBody>
      </p:sp>
    </p:spTree>
    <p:extLst>
      <p:ext uri="{BB962C8B-B14F-4D97-AF65-F5344CB8AC3E}">
        <p14:creationId xmlns:p14="http://schemas.microsoft.com/office/powerpoint/2010/main" val="87410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F6E6-89D5-1520-7C5D-C090DC2B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6DFDC-6700-1B80-05CE-D914DE53F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slide will be hidden—its just for us</a:t>
            </a:r>
          </a:p>
          <a:p>
            <a:r>
              <a:rPr lang="en-US" dirty="0"/>
              <a:t>Maddalena will introduce the project, and hand off to David</a:t>
            </a:r>
          </a:p>
          <a:p>
            <a:r>
              <a:rPr lang="en-US" dirty="0"/>
              <a:t>David will discuss parking regulations sign maintenance and management, and hand off to Matt</a:t>
            </a:r>
          </a:p>
          <a:p>
            <a:r>
              <a:rPr lang="en-US" dirty="0"/>
              <a:t>Matt will discuss the need for this project, and will show some examples of issues from other maps, and hand off to Jada</a:t>
            </a:r>
          </a:p>
          <a:p>
            <a:r>
              <a:rPr lang="en-US" dirty="0"/>
              <a:t>Jada will discuss her work on the project</a:t>
            </a:r>
          </a:p>
        </p:txBody>
      </p:sp>
    </p:spTree>
    <p:extLst>
      <p:ext uri="{BB962C8B-B14F-4D97-AF65-F5344CB8AC3E}">
        <p14:creationId xmlns:p14="http://schemas.microsoft.com/office/powerpoint/2010/main" val="3594028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BF1F5F-964A-0563-6709-1C572806A6EA}"/>
              </a:ext>
            </a:extLst>
          </p:cNvPr>
          <p:cNvSpPr txBox="1">
            <a:spLocks/>
          </p:cNvSpPr>
          <p:nvPr/>
        </p:nvSpPr>
        <p:spPr>
          <a:xfrm>
            <a:off x="364067" y="389468"/>
            <a:ext cx="11438466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 b="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400" b="1" dirty="0">
                <a:solidFill>
                  <a:schemeClr val="tx1"/>
                </a:solidFill>
              </a:rPr>
              <a:t>Datasets</a:t>
            </a:r>
          </a:p>
        </p:txBody>
      </p:sp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13AD2AA9-89E0-69DE-AC29-792BC8DAC3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71" y="1286585"/>
            <a:ext cx="3822866" cy="3379806"/>
          </a:xfrm>
          <a:prstGeom prst="rect">
            <a:avLst/>
          </a:prstGeom>
        </p:spPr>
      </p:pic>
      <p:pic>
        <p:nvPicPr>
          <p:cNvPr id="7" name="Picture 6" descr="A graph showing a grid with red lines&#10;&#10;Description automatically generated with medium confidence">
            <a:extLst>
              <a:ext uri="{FF2B5EF4-FFF2-40B4-BE49-F238E27FC236}">
                <a16:creationId xmlns:a16="http://schemas.microsoft.com/office/drawing/2014/main" id="{64C4F292-40EB-6806-FE8B-3BA6E3DF25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264" y="1286585"/>
            <a:ext cx="3797536" cy="3370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9B9F1D-658D-30A4-B7D8-54CBEC3C806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4567" y="1286584"/>
            <a:ext cx="3797536" cy="33703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62EF7A-6717-B1A4-3216-1DC675C58664}"/>
              </a:ext>
            </a:extLst>
          </p:cNvPr>
          <p:cNvSpPr txBox="1"/>
          <p:nvPr/>
        </p:nvSpPr>
        <p:spPr>
          <a:xfrm>
            <a:off x="5284517" y="4740804"/>
            <a:ext cx="2150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Parking Signs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1136A-D757-9E43-A0C5-FFC38315F21B}"/>
              </a:ext>
            </a:extLst>
          </p:cNvPr>
          <p:cNvSpPr txBox="1"/>
          <p:nvPr/>
        </p:nvSpPr>
        <p:spPr>
          <a:xfrm>
            <a:off x="823633" y="4737125"/>
            <a:ext cx="2150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Pavement 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80F0B-A4D2-4A8E-9F3F-C6CBB492E804}"/>
              </a:ext>
            </a:extLst>
          </p:cNvPr>
          <p:cNvSpPr txBox="1"/>
          <p:nvPr/>
        </p:nvSpPr>
        <p:spPr>
          <a:xfrm>
            <a:off x="8905384" y="4737125"/>
            <a:ext cx="2792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Parking Signs overlayed on Pavement Edge</a:t>
            </a:r>
          </a:p>
        </p:txBody>
      </p:sp>
    </p:spTree>
    <p:extLst>
      <p:ext uri="{BB962C8B-B14F-4D97-AF65-F5344CB8AC3E}">
        <p14:creationId xmlns:p14="http://schemas.microsoft.com/office/powerpoint/2010/main" val="2280955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A53CA26-CF48-8646-FEEC-D0979E0F7F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1" y="1382034"/>
            <a:ext cx="5827713" cy="290792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2792B91-3650-C9F9-BB29-7F630D63F6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4750" y="1378383"/>
            <a:ext cx="5746749" cy="2911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192256-B0A3-BCF3-4183-CAF3DFBF186A}"/>
              </a:ext>
            </a:extLst>
          </p:cNvPr>
          <p:cNvSpPr txBox="1">
            <a:spLocks/>
          </p:cNvSpPr>
          <p:nvPr/>
        </p:nvSpPr>
        <p:spPr>
          <a:xfrm>
            <a:off x="427038" y="291785"/>
            <a:ext cx="10515600" cy="7580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 b="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400" b="1" dirty="0">
                <a:solidFill>
                  <a:schemeClr val="tx1"/>
                </a:solidFill>
              </a:rPr>
              <a:t>Method: </a:t>
            </a:r>
            <a:r>
              <a:rPr lang="en-US" sz="4400" b="1" dirty="0">
                <a:solidFill>
                  <a:srgbClr val="CC66FF"/>
                </a:solidFill>
              </a:rPr>
              <a:t>Initial </a:t>
            </a:r>
            <a:r>
              <a:rPr lang="en-US" sz="4400" b="1" dirty="0"/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006341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611865E-5580-26DE-1355-05EB5AC197CF}"/>
              </a:ext>
            </a:extLst>
          </p:cNvPr>
          <p:cNvSpPr txBox="1">
            <a:spLocks/>
          </p:cNvSpPr>
          <p:nvPr/>
        </p:nvSpPr>
        <p:spPr>
          <a:xfrm>
            <a:off x="338667" y="414659"/>
            <a:ext cx="11585594" cy="5821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 b="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400" b="1" dirty="0">
                <a:solidFill>
                  <a:schemeClr val="tx1"/>
                </a:solidFill>
              </a:rPr>
              <a:t>Method: Creating </a:t>
            </a:r>
            <a:r>
              <a:rPr lang="en-US" sz="4400" b="1" dirty="0">
                <a:solidFill>
                  <a:srgbClr val="CC66FF"/>
                </a:solidFill>
              </a:rPr>
              <a:t>No Parking/ Parking Lengths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F62E1DC-C7AD-85F4-1054-4AF1987E7F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" t="23743" r="-203"/>
          <a:stretch/>
        </p:blipFill>
        <p:spPr>
          <a:xfrm>
            <a:off x="279172" y="2344188"/>
            <a:ext cx="5624161" cy="2551833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42AB703-474D-1EA8-098E-BAB348C2E08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549646"/>
            <a:ext cx="5828261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12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 idx="4294967295"/>
          </p:nvPr>
        </p:nvSpPr>
        <p:spPr>
          <a:xfrm>
            <a:off x="381733" y="360403"/>
            <a:ext cx="2141333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Results</a:t>
            </a:r>
            <a:endParaRPr b="1" dirty="0"/>
          </a:p>
        </p:txBody>
      </p:sp>
      <p:pic>
        <p:nvPicPr>
          <p:cNvPr id="3" name="Picture 2" descr="A diagram of a number&#10;&#10;Description automatically generated with medium confidence">
            <a:extLst>
              <a:ext uri="{FF2B5EF4-FFF2-40B4-BE49-F238E27FC236}">
                <a16:creationId xmlns:a16="http://schemas.microsoft.com/office/drawing/2014/main" id="{AD2B9807-50D1-9D77-9E59-326B12814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307" y="0"/>
            <a:ext cx="8731088" cy="592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9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C4867-5C2D-ECAC-3E9C-84196FD01195}"/>
              </a:ext>
            </a:extLst>
          </p:cNvPr>
          <p:cNvSpPr txBox="1">
            <a:spLocks/>
          </p:cNvSpPr>
          <p:nvPr/>
        </p:nvSpPr>
        <p:spPr>
          <a:xfrm>
            <a:off x="363396" y="419878"/>
            <a:ext cx="11477151" cy="7651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 b="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400" b="1" dirty="0">
                <a:solidFill>
                  <a:schemeClr val="tx1"/>
                </a:solidFill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ED37C-3C67-A61A-0A65-BDACDB778449}"/>
              </a:ext>
            </a:extLst>
          </p:cNvPr>
          <p:cNvSpPr txBox="1">
            <a:spLocks/>
          </p:cNvSpPr>
          <p:nvPr/>
        </p:nvSpPr>
        <p:spPr>
          <a:xfrm>
            <a:off x="363396" y="1184988"/>
            <a:ext cx="11318530" cy="4404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FBD8"/>
              </a:buClr>
              <a:buSzPts val="3000"/>
              <a:buFont typeface="Roboto"/>
              <a:buNone/>
              <a:defRPr sz="3000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685800" lvl="1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2000"/>
              <a:buFont typeface="Roboto"/>
              <a:buNone/>
              <a:defRPr sz="20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143000" lvl="2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800"/>
              <a:buFont typeface="Roboto"/>
              <a:buNone/>
              <a:defRPr sz="18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600200" lvl="3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057400" lvl="4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lvl="5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lvl="6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lvl="7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lvl="8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>
              <a:spcBef>
                <a:spcPts val="0"/>
              </a:spcBef>
            </a:pPr>
            <a:r>
              <a:rPr lang="en-US" sz="2600" b="1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Limitations: </a:t>
            </a:r>
            <a:endParaRPr lang="en-US" sz="2600" b="1" dirty="0">
              <a:solidFill>
                <a:schemeClr val="tx1"/>
              </a:solidFill>
              <a:latin typeface="+mj-lt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US" sz="2600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Transforming my Parking Signs to line data types </a:t>
            </a:r>
            <a:endParaRPr lang="en-US" sz="2600" dirty="0">
              <a:solidFill>
                <a:schemeClr val="tx1"/>
              </a:solidFill>
              <a:latin typeface="+mj-lt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US" sz="2600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Negating fire hydrants, Bus stops, loading docks, etc.</a:t>
            </a:r>
            <a:endParaRPr lang="en-US" sz="2600" dirty="0">
              <a:solidFill>
                <a:schemeClr val="tx1"/>
              </a:solidFill>
              <a:latin typeface="+mj-lt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US" sz="2600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Some of the Pedestrian Ramps are not located on the corners of the streets</a:t>
            </a:r>
            <a:endParaRPr lang="en-US" sz="2600" dirty="0">
              <a:solidFill>
                <a:schemeClr val="tx1"/>
              </a:solidFill>
              <a:latin typeface="+mj-lt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US" sz="2600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Creating lines between Parking Signs using Pavement Edge </a:t>
            </a:r>
            <a:endParaRPr lang="en-US" sz="2600" dirty="0">
              <a:solidFill>
                <a:schemeClr val="tx1"/>
              </a:solidFill>
              <a:latin typeface="+mj-lt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US" sz="2600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Converting all Parking Signs to lines</a:t>
            </a:r>
          </a:p>
          <a:p>
            <a:pPr marL="342900" indent="-342900"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US" sz="2600" dirty="0">
                <a:solidFill>
                  <a:schemeClr val="tx1"/>
                </a:solidFill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Clipping Pavement Edge by Sign Points</a:t>
            </a:r>
          </a:p>
          <a:p>
            <a:pPr>
              <a:spcBef>
                <a:spcPts val="0"/>
              </a:spcBef>
            </a:pPr>
            <a:r>
              <a:rPr lang="en-US" sz="2600" b="1" dirty="0">
                <a:solidFill>
                  <a:schemeClr val="tx1"/>
                </a:solidFill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Next Steps:</a:t>
            </a:r>
          </a:p>
          <a:p>
            <a:pPr marL="0" indent="0">
              <a:spcBef>
                <a:spcPts val="0"/>
              </a:spcBef>
            </a:pPr>
            <a:r>
              <a:rPr lang="en-US" sz="2600" dirty="0">
                <a:solidFill>
                  <a:schemeClr val="tx1"/>
                </a:solidFill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-  Create web front-end application for data visualization</a:t>
            </a:r>
          </a:p>
          <a:p>
            <a:pPr>
              <a:spcBef>
                <a:spcPts val="0"/>
              </a:spcBef>
            </a:pPr>
            <a:endParaRPr lang="en-US" sz="2600" dirty="0">
              <a:solidFill>
                <a:schemeClr val="tx1"/>
              </a:solidFill>
              <a:latin typeface="+mj-lt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Times New Roman" panose="02020603050405020304" pitchFamily="18" charset="0"/>
              <a:buChar char="-"/>
            </a:pPr>
            <a:endParaRPr lang="en-US" sz="2600" dirty="0">
              <a:solidFill>
                <a:schemeClr val="tx1"/>
              </a:solidFill>
              <a:latin typeface="+mj-lt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Times New Roman" panose="02020603050405020304" pitchFamily="18" charset="0"/>
              <a:buChar char="-"/>
            </a:pPr>
            <a:endParaRPr lang="en-US" sz="2600" dirty="0">
              <a:solidFill>
                <a:schemeClr val="tx1"/>
              </a:solidFill>
              <a:latin typeface="+mj-lt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63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/>
        </p:nvSpPr>
        <p:spPr>
          <a:xfrm>
            <a:off x="352335" y="131958"/>
            <a:ext cx="4411500" cy="659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 dirty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Thank you for participating in Open Data Week!</a:t>
            </a:r>
            <a:endParaRPr sz="4000" b="1" dirty="0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2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Join us at more events through Sunday, March 24. View the program at </a:t>
            </a:r>
            <a:r>
              <a:rPr lang="en-US" sz="2200" u="sng" dirty="0">
                <a:solidFill>
                  <a:srgbClr val="43FBD8"/>
                </a:solidFill>
                <a:latin typeface="Roboto Medium"/>
                <a:ea typeface="Roboto Medium"/>
                <a:cs typeface="Roboto Medium"/>
                <a:sym typeface="Roboto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open-</a:t>
            </a:r>
            <a:r>
              <a:rPr lang="en-US" sz="2200" u="sng" dirty="0" err="1">
                <a:solidFill>
                  <a:srgbClr val="43FBD8"/>
                </a:solidFill>
                <a:latin typeface="Roboto Medium"/>
                <a:ea typeface="Roboto Medium"/>
                <a:cs typeface="Roboto Medium"/>
                <a:sym typeface="Roboto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data.nyc</a:t>
            </a:r>
            <a:r>
              <a:rPr lang="en-US" sz="2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2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445B9-DF68-408A-C21C-B3FBF1EF9CAC}"/>
              </a:ext>
            </a:extLst>
          </p:cNvPr>
          <p:cNvSpPr txBox="1">
            <a:spLocks/>
          </p:cNvSpPr>
          <p:nvPr/>
        </p:nvSpPr>
        <p:spPr>
          <a:xfrm>
            <a:off x="267668" y="3993133"/>
            <a:ext cx="4849477" cy="9883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CAFF2-DC13-D3AB-ACAB-6EAE5F26F287}"/>
              </a:ext>
            </a:extLst>
          </p:cNvPr>
          <p:cNvSpPr txBox="1"/>
          <p:nvPr/>
        </p:nvSpPr>
        <p:spPr>
          <a:xfrm>
            <a:off x="352335" y="2996098"/>
            <a:ext cx="6212613" cy="8658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R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u="sng" dirty="0">
                <a:solidFill>
                  <a:schemeClr val="bg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jada.macharie96@myhunter.cuny.edu</a:t>
            </a:r>
            <a:endParaRPr lang="en-US" sz="2400" u="sng" dirty="0">
              <a:solidFill>
                <a:schemeClr val="bg1"/>
              </a:solidFill>
              <a:effectLst/>
            </a:endParaRPr>
          </a:p>
          <a:p>
            <a:pPr marR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hlinkClick r:id="rId5"/>
              </a:rPr>
              <a:t>https://github.com/Jada68/DOT-Parking-Regulations</a:t>
            </a:r>
            <a:r>
              <a:rPr lang="en-US" sz="2400" dirty="0">
                <a:solidFill>
                  <a:schemeClr val="bg1"/>
                </a:solidFill>
                <a:effectLst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4082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3B944-C8F5-45E9-D376-250D771B4221}"/>
              </a:ext>
            </a:extLst>
          </p:cNvPr>
          <p:cNvSpPr txBox="1">
            <a:spLocks/>
          </p:cNvSpPr>
          <p:nvPr/>
        </p:nvSpPr>
        <p:spPr>
          <a:xfrm>
            <a:off x="437346" y="272118"/>
            <a:ext cx="11260757" cy="8207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 b="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400" b="1" dirty="0">
                <a:solidFill>
                  <a:schemeClr val="tx1"/>
                </a:solidFill>
                <a:latin typeface="+mn-lt"/>
              </a:rPr>
              <a:t>Meet The Team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324AF93-443F-6600-5D6A-972281FB35C8}"/>
              </a:ext>
            </a:extLst>
          </p:cNvPr>
          <p:cNvSpPr txBox="1"/>
          <p:nvPr/>
        </p:nvSpPr>
        <p:spPr>
          <a:xfrm>
            <a:off x="11309435" y="6392249"/>
            <a:ext cx="272965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1867" dirty="0">
                <a:latin typeface="Arial"/>
                <a:cs typeface="Arial"/>
              </a:rPr>
              <a:t>2</a:t>
            </a:r>
            <a:endParaRPr sz="1867" dirty="0">
              <a:latin typeface="Arial"/>
              <a:cs typeface="Arial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8E0B8B0-A40C-E41C-C679-F4A473E79526}"/>
              </a:ext>
            </a:extLst>
          </p:cNvPr>
          <p:cNvGrpSpPr/>
          <p:nvPr/>
        </p:nvGrpSpPr>
        <p:grpSpPr>
          <a:xfrm>
            <a:off x="524194" y="1758890"/>
            <a:ext cx="11090041" cy="3945553"/>
            <a:chOff x="524194" y="1758890"/>
            <a:chExt cx="11090041" cy="39455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4434B98-1A1E-622A-CE7D-9B88ABED15FA}"/>
                </a:ext>
              </a:extLst>
            </p:cNvPr>
            <p:cNvGrpSpPr/>
            <p:nvPr/>
          </p:nvGrpSpPr>
          <p:grpSpPr>
            <a:xfrm>
              <a:off x="9785435" y="1776665"/>
              <a:ext cx="1828800" cy="3626549"/>
              <a:chOff x="7478177" y="1001495"/>
              <a:chExt cx="1371600" cy="2572410"/>
            </a:xfrm>
          </p:grpSpPr>
          <p:sp>
            <p:nvSpPr>
              <p:cNvPr id="28" name="Flowchart: Document 27">
                <a:extLst>
                  <a:ext uri="{FF2B5EF4-FFF2-40B4-BE49-F238E27FC236}">
                    <a16:creationId xmlns:a16="http://schemas.microsoft.com/office/drawing/2014/main" id="{EC09B706-0E7D-54D6-1C6B-4298EE95B6CD}"/>
                  </a:ext>
                </a:extLst>
              </p:cNvPr>
              <p:cNvSpPr/>
              <p:nvPr/>
            </p:nvSpPr>
            <p:spPr>
              <a:xfrm flipV="1">
                <a:off x="7478177" y="1469269"/>
                <a:ext cx="1371600" cy="1547934"/>
              </a:xfrm>
              <a:prstGeom prst="flowChartDocument">
                <a:avLst/>
              </a:prstGeom>
              <a:solidFill>
                <a:srgbClr val="12084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0F505CF-410F-B24D-2D98-CCDBCB099E09}"/>
                  </a:ext>
                </a:extLst>
              </p:cNvPr>
              <p:cNvGrpSpPr/>
              <p:nvPr/>
            </p:nvGrpSpPr>
            <p:grpSpPr>
              <a:xfrm>
                <a:off x="7478177" y="1001495"/>
                <a:ext cx="1371600" cy="2572410"/>
                <a:chOff x="381000" y="2455484"/>
                <a:chExt cx="1371600" cy="2572410"/>
              </a:xfrm>
            </p:grpSpPr>
            <p:pic>
              <p:nvPicPr>
                <p:cNvPr id="30" name="Google Shape;63;p14">
                  <a:extLst>
                    <a:ext uri="{FF2B5EF4-FFF2-40B4-BE49-F238E27FC236}">
                      <a16:creationId xmlns:a16="http://schemas.microsoft.com/office/drawing/2014/main" id="{E8959D1B-CB21-EB82-5142-02D4D236D09D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06739" y="2455484"/>
                  <a:ext cx="1219200" cy="1219201"/>
                </a:xfrm>
                <a:prstGeom prst="flowChartConnector">
                  <a:avLst/>
                </a:prstGeom>
                <a:noFill/>
                <a:ln w="19050">
                  <a:solidFill>
                    <a:srgbClr val="765B97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3DE31C3-1A72-1840-7482-B1EEFA36D048}"/>
                    </a:ext>
                  </a:extLst>
                </p:cNvPr>
                <p:cNvSpPr txBox="1"/>
                <p:nvPr/>
              </p:nvSpPr>
              <p:spPr>
                <a:xfrm>
                  <a:off x="381000" y="3740113"/>
                  <a:ext cx="1371600" cy="12877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33" dirty="0">
                      <a:solidFill>
                        <a:schemeClr val="bg1"/>
                      </a:solidFill>
                    </a:rPr>
                    <a:t>Jada </a:t>
                  </a:r>
                  <a:r>
                    <a:rPr lang="en-US" sz="2133" dirty="0" err="1">
                      <a:solidFill>
                        <a:schemeClr val="bg1"/>
                      </a:solidFill>
                    </a:rPr>
                    <a:t>Grandchamps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  <a:p>
                  <a:pPr algn="ctr"/>
                  <a:endParaRPr lang="en-US" sz="1333" dirty="0"/>
                </a:p>
                <a:p>
                  <a:pPr algn="ctr"/>
                  <a:endParaRPr lang="en-US" sz="1333" dirty="0"/>
                </a:p>
                <a:p>
                  <a:pPr algn="ctr"/>
                  <a:r>
                    <a:rPr lang="en-US" sz="2133" dirty="0"/>
                    <a:t>Department of Geography</a:t>
                  </a:r>
                </a:p>
              </p:txBody>
            </p: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14D61E8-7A92-1752-6CAF-9DC49BC1547F}"/>
                </a:ext>
              </a:extLst>
            </p:cNvPr>
            <p:cNvGrpSpPr/>
            <p:nvPr/>
          </p:nvGrpSpPr>
          <p:grpSpPr>
            <a:xfrm>
              <a:off x="524194" y="1780103"/>
              <a:ext cx="1828801" cy="3889391"/>
              <a:chOff x="1147508" y="1770550"/>
              <a:chExt cx="1828801" cy="3889391"/>
            </a:xfrm>
          </p:grpSpPr>
          <p:sp>
            <p:nvSpPr>
              <p:cNvPr id="8" name="Flowchart: Document 7">
                <a:extLst>
                  <a:ext uri="{FF2B5EF4-FFF2-40B4-BE49-F238E27FC236}">
                    <a16:creationId xmlns:a16="http://schemas.microsoft.com/office/drawing/2014/main" id="{69DD5847-CA74-A684-E4D5-F9D090DFACE6}"/>
                  </a:ext>
                </a:extLst>
              </p:cNvPr>
              <p:cNvSpPr/>
              <p:nvPr/>
            </p:nvSpPr>
            <p:spPr>
              <a:xfrm flipV="1">
                <a:off x="1147508" y="2390836"/>
                <a:ext cx="1828800" cy="2115160"/>
              </a:xfrm>
              <a:prstGeom prst="flowChartDocument">
                <a:avLst/>
              </a:prstGeom>
              <a:solidFill>
                <a:srgbClr val="2B7FF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2C2A6A8-126B-57FA-F538-A6421C5B640D}"/>
                  </a:ext>
                </a:extLst>
              </p:cNvPr>
              <p:cNvGrpSpPr/>
              <p:nvPr/>
            </p:nvGrpSpPr>
            <p:grpSpPr>
              <a:xfrm>
                <a:off x="1147509" y="1770550"/>
                <a:ext cx="1828800" cy="3889391"/>
                <a:chOff x="608681" y="927386"/>
                <a:chExt cx="1371600" cy="2917044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6797154C-7553-1E55-55B2-DFAC8E8248B0}"/>
                    </a:ext>
                  </a:extLst>
                </p:cNvPr>
                <p:cNvGrpSpPr/>
                <p:nvPr/>
              </p:nvGrpSpPr>
              <p:grpSpPr>
                <a:xfrm>
                  <a:off x="648858" y="927386"/>
                  <a:ext cx="1319685" cy="2007057"/>
                  <a:chOff x="5159807" y="2394230"/>
                  <a:chExt cx="1319685" cy="2007057"/>
                </a:xfrm>
              </p:grpSpPr>
              <p:pic>
                <p:nvPicPr>
                  <p:cNvPr id="15" name="Picture 14" descr="A person with long hair smiling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65E44289-E942-DC24-FB9E-97453FC15D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5194769" y="2394230"/>
                    <a:ext cx="1243582" cy="1236673"/>
                  </a:xfrm>
                  <a:prstGeom prst="flowChartConnector">
                    <a:avLst/>
                  </a:prstGeom>
                  <a:ln w="19050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79E6D962-F78C-22D1-9C26-A84CC58AB964}"/>
                      </a:ext>
                    </a:extLst>
                  </p:cNvPr>
                  <p:cNvSpPr txBox="1"/>
                  <p:nvPr/>
                </p:nvSpPr>
                <p:spPr>
                  <a:xfrm>
                    <a:off x="5159807" y="3778039"/>
                    <a:ext cx="1319685" cy="6232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</a:rPr>
                      <a:t>Maddalena Romano</a:t>
                    </a:r>
                  </a:p>
                </p:txBody>
              </p:sp>
            </p:grp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6B8F49B-CC30-5244-3320-7AADF96DA2C2}"/>
                    </a:ext>
                  </a:extLst>
                </p:cNvPr>
                <p:cNvSpPr txBox="1"/>
                <p:nvPr/>
              </p:nvSpPr>
              <p:spPr>
                <a:xfrm>
                  <a:off x="608681" y="3082683"/>
                  <a:ext cx="1371600" cy="7617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Analytics and Performance</a:t>
                  </a:r>
                </a:p>
                <a:p>
                  <a:pPr algn="ctr"/>
                  <a:r>
                    <a:rPr lang="en-US" sz="2000" dirty="0"/>
                    <a:t>Management</a:t>
                  </a:r>
                </a:p>
              </p:txBody>
            </p:sp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00F1C64-1D61-8A16-3BE2-1BD0249076CD}"/>
                </a:ext>
              </a:extLst>
            </p:cNvPr>
            <p:cNvGrpSpPr/>
            <p:nvPr/>
          </p:nvGrpSpPr>
          <p:grpSpPr>
            <a:xfrm>
              <a:off x="2827905" y="1758890"/>
              <a:ext cx="6506226" cy="3945553"/>
              <a:chOff x="2827905" y="1758890"/>
              <a:chExt cx="6506226" cy="3945553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0CF053A-9356-E838-0CE3-B29C1D2C70D1}"/>
                  </a:ext>
                </a:extLst>
              </p:cNvPr>
              <p:cNvGrpSpPr/>
              <p:nvPr/>
            </p:nvGrpSpPr>
            <p:grpSpPr>
              <a:xfrm>
                <a:off x="2827905" y="1758890"/>
                <a:ext cx="4154219" cy="3945553"/>
                <a:chOff x="2827905" y="1758890"/>
                <a:chExt cx="4154219" cy="3945553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1D54A3F0-2534-F749-E6F4-63FDECD44E2C}"/>
                    </a:ext>
                  </a:extLst>
                </p:cNvPr>
                <p:cNvGrpSpPr/>
                <p:nvPr/>
              </p:nvGrpSpPr>
              <p:grpSpPr>
                <a:xfrm>
                  <a:off x="2827905" y="1758890"/>
                  <a:ext cx="4134328" cy="3945553"/>
                  <a:chOff x="3507355" y="1723357"/>
                  <a:chExt cx="4134328" cy="3945553"/>
                </a:xfrm>
              </p:grpSpPr>
              <p:sp>
                <p:nvSpPr>
                  <p:cNvPr id="17" name="Flowchart: Document 16">
                    <a:extLst>
                      <a:ext uri="{FF2B5EF4-FFF2-40B4-BE49-F238E27FC236}">
                        <a16:creationId xmlns:a16="http://schemas.microsoft.com/office/drawing/2014/main" id="{EED9B885-0358-56BA-8024-9EF4E21EA2CF}"/>
                      </a:ext>
                    </a:extLst>
                  </p:cNvPr>
                  <p:cNvSpPr/>
                  <p:nvPr/>
                </p:nvSpPr>
                <p:spPr>
                  <a:xfrm flipV="1">
                    <a:off x="3507356" y="2424120"/>
                    <a:ext cx="1828800" cy="2115160"/>
                  </a:xfrm>
                  <a:prstGeom prst="flowChartDocument">
                    <a:avLst/>
                  </a:prstGeom>
                  <a:solidFill>
                    <a:srgbClr val="2B7FF9"/>
                  </a:solidFill>
                  <a:ln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Flowchart: Document 17">
                    <a:extLst>
                      <a:ext uri="{FF2B5EF4-FFF2-40B4-BE49-F238E27FC236}">
                        <a16:creationId xmlns:a16="http://schemas.microsoft.com/office/drawing/2014/main" id="{3599C0A1-5ED1-F703-4ED5-B5B54A11C1B1}"/>
                      </a:ext>
                    </a:extLst>
                  </p:cNvPr>
                  <p:cNvSpPr/>
                  <p:nvPr/>
                </p:nvSpPr>
                <p:spPr>
                  <a:xfrm flipV="1">
                    <a:off x="5812883" y="2449919"/>
                    <a:ext cx="1828800" cy="2115160"/>
                  </a:xfrm>
                  <a:prstGeom prst="flowChartDocument">
                    <a:avLst/>
                  </a:prstGeom>
                  <a:solidFill>
                    <a:srgbClr val="2B7FF9"/>
                  </a:solidFill>
                  <a:ln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BF2616BB-EFB7-6B5E-33BD-1B170119CF74}"/>
                      </a:ext>
                    </a:extLst>
                  </p:cNvPr>
                  <p:cNvGrpSpPr/>
                  <p:nvPr/>
                </p:nvGrpSpPr>
                <p:grpSpPr>
                  <a:xfrm>
                    <a:off x="3507355" y="1723357"/>
                    <a:ext cx="4125801" cy="3945553"/>
                    <a:chOff x="4391180" y="893597"/>
                    <a:chExt cx="3094351" cy="2959165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79F29FCA-A88F-2E58-72B4-704C7AEC6D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18327" y="893597"/>
                      <a:ext cx="2967204" cy="2022966"/>
                      <a:chOff x="4479117" y="2629108"/>
                      <a:chExt cx="2967204" cy="2022966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18B85BA1-3CB8-F6B1-6391-2E3068882E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479117" y="2724150"/>
                        <a:ext cx="1219200" cy="1927924"/>
                        <a:chOff x="1851660" y="2455483"/>
                        <a:chExt cx="1219200" cy="1927924"/>
                      </a:xfrm>
                    </p:grpSpPr>
                    <p:pic>
                      <p:nvPicPr>
                        <p:cNvPr id="26" name="Picture 25">
                          <a:extLst>
                            <a:ext uri="{FF2B5EF4-FFF2-40B4-BE49-F238E27FC236}">
                              <a16:creationId xmlns:a16="http://schemas.microsoft.com/office/drawing/2014/main" id="{BE59E649-D0B5-A948-984B-20E6F57939D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email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rcRect/>
                        <a:stretch/>
                      </p:blipFill>
                      <p:spPr>
                        <a:xfrm>
                          <a:off x="1851660" y="2455483"/>
                          <a:ext cx="1219200" cy="1219200"/>
                        </a:xfrm>
                        <a:prstGeom prst="flowChartConnector">
                          <a:avLst/>
                        </a:prstGeom>
                        <a:ln w="19050">
                          <a:solidFill>
                            <a:schemeClr val="accent6">
                              <a:lumMod val="50000"/>
                            </a:schemeClr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</p:pic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7311481F-54E6-A8C9-F99C-CA545C4E6EE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851660" y="3760159"/>
                          <a:ext cx="1143000" cy="62324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David Arcement</a:t>
                          </a:r>
                        </a:p>
                      </p:txBody>
                    </p:sp>
                  </p:grpSp>
                  <p:grpSp>
                    <p:nvGrpSpPr>
                      <p:cNvPr id="23" name="Group 22">
                        <a:extLst>
                          <a:ext uri="{FF2B5EF4-FFF2-40B4-BE49-F238E27FC236}">
                            <a16:creationId xmlns:a16="http://schemas.microsoft.com/office/drawing/2014/main" id="{4A5FE97F-05FC-2DA4-74BE-2BDC9A16AD0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83051" y="2629108"/>
                        <a:ext cx="1263270" cy="2022966"/>
                        <a:chOff x="3555594" y="2360441"/>
                        <a:chExt cx="1263270" cy="2022966"/>
                      </a:xfrm>
                    </p:grpSpPr>
                    <p:pic>
                      <p:nvPicPr>
                        <p:cNvPr id="24" name="Picture 23">
                          <a:extLst>
                            <a:ext uri="{FF2B5EF4-FFF2-40B4-BE49-F238E27FC236}">
                              <a16:creationId xmlns:a16="http://schemas.microsoft.com/office/drawing/2014/main" id="{5839ADD6-15CE-534C-EA02-819768B6AF1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 cstate="email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rcRect/>
                        <a:stretch/>
                      </p:blipFill>
                      <p:spPr>
                        <a:xfrm>
                          <a:off x="3575281" y="2360441"/>
                          <a:ext cx="1243583" cy="1219199"/>
                        </a:xfrm>
                        <a:prstGeom prst="flowChartConnector">
                          <a:avLst/>
                        </a:prstGeom>
                        <a:ln w="19050">
                          <a:solidFill>
                            <a:schemeClr val="accent6">
                              <a:lumMod val="50000"/>
                            </a:schemeClr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</p:pic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6FC76EB7-40AF-8230-996D-EF2509686E7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555594" y="3760159"/>
                          <a:ext cx="1243583" cy="62324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Matthew Garcia</a:t>
                          </a:r>
                        </a:p>
                      </p:txBody>
                    </p:sp>
                  </p:grpSp>
                </p:grp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D0A3521C-F58E-DFCC-56C5-B65CEBF502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91180" y="3091015"/>
                      <a:ext cx="1371600" cy="76174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dirty="0"/>
                        <a:t>Traffic Control and Engineering</a:t>
                      </a:r>
                    </a:p>
                  </p:txBody>
                </p:sp>
              </p:grp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26E17A0-E38E-A2CB-4A52-258EA56A3B61}"/>
                    </a:ext>
                  </a:extLst>
                </p:cNvPr>
                <p:cNvSpPr txBox="1"/>
                <p:nvPr/>
              </p:nvSpPr>
              <p:spPr>
                <a:xfrm>
                  <a:off x="5153324" y="4696870"/>
                  <a:ext cx="18288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Parking Administration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F20BBA7-22C7-ADE8-FCA9-79E16F1834D0}"/>
                  </a:ext>
                </a:extLst>
              </p:cNvPr>
              <p:cNvGrpSpPr/>
              <p:nvPr/>
            </p:nvGrpSpPr>
            <p:grpSpPr>
              <a:xfrm>
                <a:off x="7454763" y="1758890"/>
                <a:ext cx="1879368" cy="3724453"/>
                <a:chOff x="7722226" y="1758890"/>
                <a:chExt cx="1879368" cy="3724453"/>
              </a:xfrm>
            </p:grpSpPr>
            <p:sp>
              <p:nvSpPr>
                <p:cNvPr id="43" name="Flowchart: Document 42">
                  <a:extLst>
                    <a:ext uri="{FF2B5EF4-FFF2-40B4-BE49-F238E27FC236}">
                      <a16:creationId xmlns:a16="http://schemas.microsoft.com/office/drawing/2014/main" id="{7D78D309-5167-EB3D-B0C9-3351B7731B60}"/>
                    </a:ext>
                  </a:extLst>
                </p:cNvPr>
                <p:cNvSpPr/>
                <p:nvPr/>
              </p:nvSpPr>
              <p:spPr>
                <a:xfrm flipV="1">
                  <a:off x="7722226" y="2485452"/>
                  <a:ext cx="1828800" cy="2115160"/>
                </a:xfrm>
                <a:prstGeom prst="flowChartDocument">
                  <a:avLst/>
                </a:prstGeom>
                <a:solidFill>
                  <a:srgbClr val="2B7FF9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4" name="Picture 43" descr="Laptop pencils glasses and face mask on desk">
                  <a:extLst>
                    <a:ext uri="{FF2B5EF4-FFF2-40B4-BE49-F238E27FC236}">
                      <a16:creationId xmlns:a16="http://schemas.microsoft.com/office/drawing/2014/main" id="{1B505892-B284-EF03-3A12-7D42921D51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884390" y="1758890"/>
                  <a:ext cx="1658110" cy="1625599"/>
                </a:xfrm>
                <a:prstGeom prst="flowChartConnector">
                  <a:avLst/>
                </a:prstGeom>
                <a:ln w="19050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5EA5A36-1665-9FD9-285C-A6AFCE305E05}"/>
                    </a:ext>
                  </a:extLst>
                </p:cNvPr>
                <p:cNvSpPr txBox="1"/>
                <p:nvPr/>
              </p:nvSpPr>
              <p:spPr>
                <a:xfrm>
                  <a:off x="7858139" y="3625181"/>
                  <a:ext cx="165811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Suzanne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Zopf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49F70E5-99F4-BCEC-C7A3-C1DCF0E14BF7}"/>
                    </a:ext>
                  </a:extLst>
                </p:cNvPr>
                <p:cNvSpPr txBox="1"/>
                <p:nvPr/>
              </p:nvSpPr>
              <p:spPr>
                <a:xfrm>
                  <a:off x="7772794" y="4775457"/>
                  <a:ext cx="18288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Information Technology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68066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2D43-2C8E-4ABD-2326-07E64DBB5AB4}"/>
              </a:ext>
            </a:extLst>
          </p:cNvPr>
          <p:cNvSpPr txBox="1">
            <a:spLocks/>
          </p:cNvSpPr>
          <p:nvPr/>
        </p:nvSpPr>
        <p:spPr>
          <a:xfrm>
            <a:off x="495886" y="437124"/>
            <a:ext cx="4509236" cy="77039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lnSpcReduction="1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 b="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1032" name="Content Placeholder 1031">
            <a:extLst>
              <a:ext uri="{FF2B5EF4-FFF2-40B4-BE49-F238E27FC236}">
                <a16:creationId xmlns:a16="http://schemas.microsoft.com/office/drawing/2014/main" id="{D6650CA6-A107-446F-ACCF-0E50B2E40F19}"/>
              </a:ext>
            </a:extLst>
          </p:cNvPr>
          <p:cNvSpPr txBox="1">
            <a:spLocks/>
          </p:cNvSpPr>
          <p:nvPr/>
        </p:nvSpPr>
        <p:spPr>
          <a:xfrm>
            <a:off x="588920" y="1422211"/>
            <a:ext cx="5125287" cy="258625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FBD8"/>
              </a:buClr>
              <a:buSzPts val="3000"/>
              <a:buFont typeface="Roboto"/>
              <a:buNone/>
              <a:defRPr sz="3000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685800" lvl="1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2000"/>
              <a:buFont typeface="Roboto"/>
              <a:buNone/>
              <a:defRPr sz="20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143000" lvl="2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800"/>
              <a:buFont typeface="Roboto"/>
              <a:buNone/>
              <a:defRPr sz="18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600200" lvl="3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057400" lvl="4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lvl="5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lvl="6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lvl="7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lvl="8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New York City Dept. of Transportation (NYC DOT) is responsible for installing most of the signage in the five boroughs of NYC.</a:t>
            </a:r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B7DC2674-1059-8ECF-19F8-36E07CF335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effectLst>
            <a:glow rad="127000">
              <a:schemeClr val="accent2"/>
            </a:glow>
          </a:effectLst>
        </p:spPr>
      </p:pic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1" name="Oval 1040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84E248B-50DE-3640-93C6-177EB763006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"/>
          <a:stretch/>
        </p:blipFill>
        <p:spPr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effectLst>
            <a:glow rad="127000">
              <a:schemeClr val="accent2"/>
            </a:glow>
          </a:effec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223F69A-616F-26A6-DB15-5174E238E0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effectLst>
            <a:glow rad="127000">
              <a:schemeClr val="accent2"/>
            </a:glow>
          </a:effectLst>
        </p:spPr>
      </p:pic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2948E3B-57FD-D8BF-A55D-785E7E3118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effectLst>
            <a:glow rad="127000">
              <a:schemeClr val="accent2"/>
            </a:glow>
          </a:effectLst>
        </p:spPr>
      </p:pic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474E140-44BE-6C0E-27EF-FB162764D6C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effectLst>
            <a:glow rad="127000">
              <a:schemeClr val="accent2"/>
            </a:glow>
          </a:effectLst>
        </p:spPr>
      </p:pic>
    </p:spTree>
    <p:extLst>
      <p:ext uri="{BB962C8B-B14F-4D97-AF65-F5344CB8AC3E}">
        <p14:creationId xmlns:p14="http://schemas.microsoft.com/office/powerpoint/2010/main" val="2664632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F0C66B9-D25B-E4AE-C688-037774D45607}"/>
              </a:ext>
            </a:extLst>
          </p:cNvPr>
          <p:cNvGrpSpPr/>
          <p:nvPr/>
        </p:nvGrpSpPr>
        <p:grpSpPr>
          <a:xfrm>
            <a:off x="0" y="307598"/>
            <a:ext cx="11856024" cy="5759047"/>
            <a:chOff x="0" y="307598"/>
            <a:chExt cx="11856024" cy="5759047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AA6304D-D0DB-1386-0BE7-E6F95A7B441E}"/>
                </a:ext>
              </a:extLst>
            </p:cNvPr>
            <p:cNvSpPr txBox="1">
              <a:spLocks/>
            </p:cNvSpPr>
            <p:nvPr/>
          </p:nvSpPr>
          <p:spPr>
            <a:xfrm>
              <a:off x="297029" y="307598"/>
              <a:ext cx="10991850" cy="680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b" anchorCtr="0">
              <a:normAutofit lnSpcReduction="10000"/>
            </a:bodyPr>
            <a:lstStyle>
              <a:lvl1pPr lvl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None/>
                <a:defRPr sz="7200" b="0" kern="1200">
                  <a:solidFill>
                    <a:schemeClr val="lt1"/>
                  </a:solidFill>
                  <a:latin typeface="+mj-lt"/>
                  <a:ea typeface="+mj-ea"/>
                  <a:cs typeface="+mj-cs"/>
                </a:defRPr>
              </a:lvl1pPr>
              <a:lvl2pPr lvl="1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  <a:defRPr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lvl="2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  <a:defRPr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lvl="3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  <a:defRPr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lvl="4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  <a:defRPr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lvl="5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  <a:defRPr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lvl="6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  <a:defRPr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lvl="7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  <a:defRPr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lvl="8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  <a:defRPr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r>
                <a:rPr lang="en-US" sz="4400" b="1" dirty="0">
                  <a:solidFill>
                    <a:schemeClr val="tx1"/>
                  </a:solidFill>
                </a:rPr>
                <a:t>Issues with Other Maps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3FB37FE-094B-CAC1-4ED0-2315DA3A9042}"/>
                </a:ext>
              </a:extLst>
            </p:cNvPr>
            <p:cNvSpPr txBox="1"/>
            <p:nvPr/>
          </p:nvSpPr>
          <p:spPr>
            <a:xfrm>
              <a:off x="8028166" y="1514711"/>
              <a:ext cx="3827858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/>
                <a:t>Our goal: </a:t>
              </a:r>
            </a:p>
            <a:p>
              <a:r>
                <a:rPr lang="en-US" sz="3600" i="1" dirty="0"/>
                <a:t>A map of all NYC parking regulations that updates in near real time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56CBFBE2-2E19-A4A4-716C-FCD2BD2AD51A}"/>
                </a:ext>
              </a:extLst>
            </p:cNvPr>
            <p:cNvGrpSpPr/>
            <p:nvPr/>
          </p:nvGrpSpPr>
          <p:grpSpPr>
            <a:xfrm>
              <a:off x="0" y="647978"/>
              <a:ext cx="8128000" cy="5418667"/>
              <a:chOff x="0" y="647978"/>
              <a:chExt cx="8128000" cy="5418667"/>
            </a:xfrm>
          </p:grpSpPr>
          <p:graphicFrame>
            <p:nvGraphicFramePr>
              <p:cNvPr id="94" name="Diagram 93">
                <a:extLst>
                  <a:ext uri="{FF2B5EF4-FFF2-40B4-BE49-F238E27FC236}">
                    <a16:creationId xmlns:a16="http://schemas.microsoft.com/office/drawing/2014/main" id="{38268542-9EFF-782F-5CE7-4A5CBB63807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55079449"/>
                  </p:ext>
                </p:extLst>
              </p:nvPr>
            </p:nvGraphicFramePr>
            <p:xfrm>
              <a:off x="0" y="647978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pic>
            <p:nvPicPr>
              <p:cNvPr id="104" name="Graphic 103" descr="Map with pin with solid fill">
                <a:extLst>
                  <a:ext uri="{FF2B5EF4-FFF2-40B4-BE49-F238E27FC236}">
                    <a16:creationId xmlns:a16="http://schemas.microsoft.com/office/drawing/2014/main" id="{C832BE99-3725-8349-A0EE-0C1A51CC84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15540" y="1328738"/>
                <a:ext cx="756461" cy="756461"/>
              </a:xfrm>
              <a:prstGeom prst="rect">
                <a:avLst/>
              </a:prstGeom>
            </p:spPr>
          </p:pic>
          <p:pic>
            <p:nvPicPr>
              <p:cNvPr id="106" name="Graphic 105" descr="Daily calendar with solid fill">
                <a:extLst>
                  <a:ext uri="{FF2B5EF4-FFF2-40B4-BE49-F238E27FC236}">
                    <a16:creationId xmlns:a16="http://schemas.microsoft.com/office/drawing/2014/main" id="{DF713AE6-ADC8-C574-301F-384FBB97E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350656" y="2842524"/>
                <a:ext cx="680760" cy="680760"/>
              </a:xfrm>
              <a:prstGeom prst="rect">
                <a:avLst/>
              </a:prstGeom>
            </p:spPr>
          </p:pic>
          <p:pic>
            <p:nvPicPr>
              <p:cNvPr id="110" name="Graphic 109" descr="Clipboard Checked with solid fill">
                <a:extLst>
                  <a:ext uri="{FF2B5EF4-FFF2-40B4-BE49-F238E27FC236}">
                    <a16:creationId xmlns:a16="http://schemas.microsoft.com/office/drawing/2014/main" id="{F78B4D7D-B9CC-5263-265E-2EB5D6CAD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339619" y="4274056"/>
                <a:ext cx="756461" cy="756461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AEC7BF1-6AE2-BA8A-C45B-DE3F2203AC5F}"/>
                </a:ext>
              </a:extLst>
            </p:cNvPr>
            <p:cNvSpPr txBox="1"/>
            <p:nvPr/>
          </p:nvSpPr>
          <p:spPr>
            <a:xfrm>
              <a:off x="5300445" y="1328738"/>
              <a:ext cx="2123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/>
                <a:t>Coverage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225503C-D7DD-9B76-04C4-C0EBF6ACE6F6}"/>
                </a:ext>
              </a:extLst>
            </p:cNvPr>
            <p:cNvSpPr txBox="1"/>
            <p:nvPr/>
          </p:nvSpPr>
          <p:spPr>
            <a:xfrm>
              <a:off x="5406108" y="2582739"/>
              <a:ext cx="22473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/>
                <a:t>Update Frequency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CA41022-0D72-912D-E486-B2AA28A3D7F0}"/>
                </a:ext>
              </a:extLst>
            </p:cNvPr>
            <p:cNvSpPr txBox="1"/>
            <p:nvPr/>
          </p:nvSpPr>
          <p:spPr>
            <a:xfrm>
              <a:off x="5320497" y="4329122"/>
              <a:ext cx="22473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/>
                <a:t>Categories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68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F4F3F11-E519-7093-0657-7ED5841C771B}"/>
              </a:ext>
            </a:extLst>
          </p:cNvPr>
          <p:cNvSpPr txBox="1">
            <a:spLocks/>
          </p:cNvSpPr>
          <p:nvPr/>
        </p:nvSpPr>
        <p:spPr>
          <a:xfrm>
            <a:off x="4518237" y="4043766"/>
            <a:ext cx="3017520" cy="15525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FBD8"/>
              </a:buClr>
              <a:buSzPts val="3000"/>
              <a:buFont typeface="Roboto"/>
              <a:buNone/>
              <a:defRPr sz="3000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685800" lvl="1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2000"/>
              <a:buFont typeface="Roboto"/>
              <a:buNone/>
              <a:defRPr sz="20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143000" lvl="2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800"/>
              <a:buFont typeface="Roboto"/>
              <a:buNone/>
              <a:defRPr sz="18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600200" lvl="3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057400" lvl="4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lvl="5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lvl="6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lvl="7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lvl="8" indent="-228600" algn="l" defTabSz="914400" rtl="0" eaLnBrk="1" latinLnBrk="0" hangingPunct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3FBD8"/>
              </a:buClr>
              <a:buSzPts val="1600"/>
              <a:buFont typeface="Roboto"/>
              <a:buNone/>
              <a:defRPr sz="1600" b="1" kern="1200">
                <a:solidFill>
                  <a:srgbClr val="43FB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Pavement Edge</a:t>
            </a:r>
          </a:p>
          <a:p>
            <a:pPr marL="0" indent="0" algn="ctr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Pedestrian Ramps</a:t>
            </a:r>
          </a:p>
          <a:p>
            <a:pPr marL="0" indent="0" algn="ctr"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+mj-lt"/>
                <a:ea typeface="Yu Mincho" panose="02020400000000000000" pitchFamily="18" charset="-128"/>
                <a:cs typeface="Times New Roman" panose="02020603050405020304" pitchFamily="18" charset="0"/>
                <a:hlinkClick r:id="rId3"/>
              </a:rPr>
              <a:t>Parking Regulations</a:t>
            </a:r>
            <a:endParaRPr lang="en-US" sz="2800" dirty="0">
              <a:solidFill>
                <a:schemeClr val="tx1"/>
              </a:solidFill>
              <a:latin typeface="+mj-lt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27B497-02BB-4307-0D1D-A645744A7DFC}"/>
              </a:ext>
            </a:extLst>
          </p:cNvPr>
          <p:cNvSpPr/>
          <p:nvPr/>
        </p:nvSpPr>
        <p:spPr>
          <a:xfrm>
            <a:off x="8001736" y="2047317"/>
            <a:ext cx="3744701" cy="3576026"/>
          </a:xfrm>
          <a:prstGeom prst="rect">
            <a:avLst/>
          </a:prstGeom>
          <a:solidFill>
            <a:schemeClr val="bg1">
              <a:alpha val="19851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3D159139-8302-3A6F-D90C-74A05946A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396" y="2110086"/>
            <a:ext cx="2952750" cy="1552575"/>
          </a:xfrm>
          <a:prstGeom prst="rect">
            <a:avLst/>
          </a:prstGeom>
        </p:spPr>
      </p:pic>
      <p:pic>
        <p:nvPicPr>
          <p:cNvPr id="12" name="Picture 11" descr="A city with many tall buildings and a body of water&#10;&#10;Description automatically generated">
            <a:extLst>
              <a:ext uri="{FF2B5EF4-FFF2-40B4-BE49-F238E27FC236}">
                <a16:creationId xmlns:a16="http://schemas.microsoft.com/office/drawing/2014/main" id="{C585B913-4BE2-F128-E69E-EBD3B90658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563" y="2110086"/>
            <a:ext cx="3562584" cy="3513257"/>
          </a:xfrm>
          <a:prstGeom prst="rect">
            <a:avLst/>
          </a:prstGeom>
        </p:spPr>
      </p:pic>
      <p:pic>
        <p:nvPicPr>
          <p:cNvPr id="14" name="Picture 2" descr="PostgreSQL Database Set-Up on MacOS: PGAdmin and Postegreapp ...">
            <a:extLst>
              <a:ext uri="{FF2B5EF4-FFF2-40B4-BE49-F238E27FC236}">
                <a16:creationId xmlns:a16="http://schemas.microsoft.com/office/drawing/2014/main" id="{FFE667A6-22D9-3DFE-40D8-D1FEC1AE0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58" b="9584"/>
          <a:stretch/>
        </p:blipFill>
        <p:spPr bwMode="auto">
          <a:xfrm>
            <a:off x="8335340" y="4268660"/>
            <a:ext cx="3113133" cy="115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ython Logo PNG Transparent &amp; SVG Vector - Freebie Supply">
            <a:extLst>
              <a:ext uri="{FF2B5EF4-FFF2-40B4-BE49-F238E27FC236}">
                <a16:creationId xmlns:a16="http://schemas.microsoft.com/office/drawing/2014/main" id="{76CDF8FA-9620-7271-E49B-5689421E8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6921" y="2280150"/>
            <a:ext cx="3262423" cy="94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anduan Visual Logo">
            <a:extLst>
              <a:ext uri="{FF2B5EF4-FFF2-40B4-BE49-F238E27FC236}">
                <a16:creationId xmlns:a16="http://schemas.microsoft.com/office/drawing/2014/main" id="{9F8F6EE5-9167-0B43-2C69-12C079178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367" b="19641"/>
          <a:stretch/>
        </p:blipFill>
        <p:spPr bwMode="auto">
          <a:xfrm>
            <a:off x="8110615" y="3149486"/>
            <a:ext cx="3562584" cy="107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E3C7512-9290-B12D-F746-AA19CE573337}"/>
              </a:ext>
            </a:extLst>
          </p:cNvPr>
          <p:cNvGrpSpPr/>
          <p:nvPr/>
        </p:nvGrpSpPr>
        <p:grpSpPr>
          <a:xfrm>
            <a:off x="445563" y="655557"/>
            <a:ext cx="11300874" cy="955443"/>
            <a:chOff x="445563" y="655557"/>
            <a:chExt cx="11300874" cy="955443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82D74528-E086-BA55-63C3-3DD9AD6234B8}"/>
                </a:ext>
              </a:extLst>
            </p:cNvPr>
            <p:cNvSpPr/>
            <p:nvPr/>
          </p:nvSpPr>
          <p:spPr>
            <a:xfrm>
              <a:off x="8581056" y="678214"/>
              <a:ext cx="3165381" cy="932786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+mj-lt"/>
                </a:rPr>
                <a:t>Software</a:t>
              </a:r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EB4A5A30-948B-CC57-57F1-6BD0B7A4B343}"/>
                </a:ext>
              </a:extLst>
            </p:cNvPr>
            <p:cNvSpPr/>
            <p:nvPr/>
          </p:nvSpPr>
          <p:spPr>
            <a:xfrm>
              <a:off x="4494454" y="660400"/>
              <a:ext cx="3017520" cy="932786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+mj-lt"/>
                </a:rPr>
                <a:t>Datasets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78BCE715-CEBE-AAD8-5717-29C4F709E871}"/>
                </a:ext>
              </a:extLst>
            </p:cNvPr>
            <p:cNvSpPr/>
            <p:nvPr/>
          </p:nvSpPr>
          <p:spPr>
            <a:xfrm>
              <a:off x="445563" y="655557"/>
              <a:ext cx="2967780" cy="932786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+mj-lt"/>
                </a:rPr>
                <a:t>Scope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CFAB433-F17E-0411-22CE-E1E337B93C40}"/>
                </a:ext>
              </a:extLst>
            </p:cNvPr>
            <p:cNvSpPr/>
            <p:nvPr/>
          </p:nvSpPr>
          <p:spPr>
            <a:xfrm>
              <a:off x="3144701" y="655557"/>
              <a:ext cx="948809" cy="932786"/>
            </a:xfrm>
            <a:prstGeom prst="chevron">
              <a:avLst/>
            </a:prstGeom>
            <a:solidFill>
              <a:srgbClr val="12084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1A84EF0A-7511-C5C0-0922-37E7CF47ACF7}"/>
                </a:ext>
              </a:extLst>
            </p:cNvPr>
            <p:cNvSpPr/>
            <p:nvPr/>
          </p:nvSpPr>
          <p:spPr>
            <a:xfrm>
              <a:off x="7231303" y="655557"/>
              <a:ext cx="948809" cy="932786"/>
            </a:xfrm>
            <a:prstGeom prst="chevron">
              <a:avLst/>
            </a:prstGeom>
            <a:solidFill>
              <a:srgbClr val="12084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4680830D-62F5-14DE-2E3D-E53B6FD31757}"/>
                </a:ext>
              </a:extLst>
            </p:cNvPr>
            <p:cNvSpPr/>
            <p:nvPr/>
          </p:nvSpPr>
          <p:spPr>
            <a:xfrm>
              <a:off x="3812839" y="655557"/>
              <a:ext cx="948809" cy="932786"/>
            </a:xfrm>
            <a:prstGeom prst="chevron">
              <a:avLst/>
            </a:prstGeom>
            <a:solidFill>
              <a:srgbClr val="12084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53263223-DA52-23D1-9F55-5B60A9169377}"/>
                </a:ext>
              </a:extLst>
            </p:cNvPr>
            <p:cNvSpPr/>
            <p:nvPr/>
          </p:nvSpPr>
          <p:spPr>
            <a:xfrm>
              <a:off x="7912918" y="655557"/>
              <a:ext cx="948809" cy="932786"/>
            </a:xfrm>
            <a:prstGeom prst="chevron">
              <a:avLst/>
            </a:prstGeom>
            <a:solidFill>
              <a:srgbClr val="120844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0604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>
            <a:off x="1756833" y="2694202"/>
            <a:ext cx="8678333" cy="1469596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/>
              <a:t>QGIS Component</a:t>
            </a:r>
            <a:endParaRPr sz="9600" b="1" dirty="0"/>
          </a:p>
        </p:txBody>
      </p:sp>
    </p:spTree>
    <p:extLst>
      <p:ext uri="{BB962C8B-B14F-4D97-AF65-F5344CB8AC3E}">
        <p14:creationId xmlns:p14="http://schemas.microsoft.com/office/powerpoint/2010/main" val="599663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A3E5-EFDB-22BA-9EB1-77546904926A}"/>
              </a:ext>
            </a:extLst>
          </p:cNvPr>
          <p:cNvSpPr txBox="1">
            <a:spLocks/>
          </p:cNvSpPr>
          <p:nvPr/>
        </p:nvSpPr>
        <p:spPr>
          <a:xfrm>
            <a:off x="344890" y="365126"/>
            <a:ext cx="11008910" cy="7699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 b="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400" b="1" dirty="0">
                <a:solidFill>
                  <a:schemeClr val="tx1"/>
                </a:solidFill>
              </a:rPr>
              <a:t>Methods: </a:t>
            </a:r>
            <a:r>
              <a:rPr lang="en-US" sz="4400" b="1" dirty="0">
                <a:solidFill>
                  <a:srgbClr val="CC66FF"/>
                </a:solidFill>
              </a:rPr>
              <a:t>Snap Points</a:t>
            </a:r>
          </a:p>
        </p:txBody>
      </p:sp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2D673EAD-BBB7-008F-A0E8-C9F803DB71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1956" y="1406907"/>
            <a:ext cx="5253494" cy="32004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1562EAEA-5A48-C8DF-EAEA-B2E0951AA9A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888" y="1270720"/>
            <a:ext cx="5253493" cy="32004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close up of text&#10;&#10;Description automatically generated">
            <a:extLst>
              <a:ext uri="{FF2B5EF4-FFF2-40B4-BE49-F238E27FC236}">
                <a16:creationId xmlns:a16="http://schemas.microsoft.com/office/drawing/2014/main" id="{5437FDFE-659D-5507-B284-0D270D0C272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850" y="4814286"/>
            <a:ext cx="77343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27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 idx="4294967295"/>
          </p:nvPr>
        </p:nvSpPr>
        <p:spPr>
          <a:xfrm>
            <a:off x="293914" y="330900"/>
            <a:ext cx="11634786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4400" b="1" dirty="0">
                <a:solidFill>
                  <a:schemeClr val="tx1"/>
                </a:solidFill>
              </a:rPr>
              <a:t>Methods: </a:t>
            </a:r>
            <a:r>
              <a:rPr lang="en-US" sz="4400" b="1" dirty="0">
                <a:solidFill>
                  <a:srgbClr val="CC66FF"/>
                </a:solidFill>
              </a:rPr>
              <a:t>Buffering</a:t>
            </a:r>
            <a:endParaRPr b="1" dirty="0">
              <a:solidFill>
                <a:srgbClr val="CC66FF"/>
              </a:solidFill>
            </a:endParaRPr>
          </a:p>
        </p:txBody>
      </p:sp>
      <p:pic>
        <p:nvPicPr>
          <p:cNvPr id="3" name="Picture 2" descr="A map of a road&#10;&#10;Description automatically generated">
            <a:extLst>
              <a:ext uri="{FF2B5EF4-FFF2-40B4-BE49-F238E27FC236}">
                <a16:creationId xmlns:a16="http://schemas.microsoft.com/office/drawing/2014/main" id="{C615E9FA-7989-903C-1CEC-92C9636DE5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2379" y="1261533"/>
            <a:ext cx="5243287" cy="31982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54999C0A-10AF-6736-75CA-0FEC3BDAE7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334" y="1261533"/>
            <a:ext cx="5243287" cy="31982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9061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9226</TotalTime>
  <Words>544</Words>
  <Application>Microsoft Macintosh PowerPoint</Application>
  <PresentationFormat>Widescreen</PresentationFormat>
  <Paragraphs>139</Paragraphs>
  <Slides>25</Slides>
  <Notes>24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Atkinson Hyperlegible</vt:lpstr>
      <vt:lpstr>Calibri</vt:lpstr>
      <vt:lpstr>Calibri Light</vt:lpstr>
      <vt:lpstr>Roboto</vt:lpstr>
      <vt:lpstr>Roboto Medium</vt:lpstr>
      <vt:lpstr>Times New Roman</vt:lpstr>
      <vt:lpstr>Office Theme</vt:lpstr>
      <vt:lpstr>PowerPoint Presentation</vt:lpstr>
      <vt:lpstr>Speaking order</vt:lpstr>
      <vt:lpstr>PowerPoint Presentation</vt:lpstr>
      <vt:lpstr>PowerPoint Presentation</vt:lpstr>
      <vt:lpstr>PowerPoint Presentation</vt:lpstr>
      <vt:lpstr>PowerPoint Presentation</vt:lpstr>
      <vt:lpstr>QGIS Component</vt:lpstr>
      <vt:lpstr>PowerPoint Presentation</vt:lpstr>
      <vt:lpstr>Methods: Buffering</vt:lpstr>
      <vt:lpstr>PowerPoint Presentation</vt:lpstr>
      <vt:lpstr>PowerPoint Presentation</vt:lpstr>
      <vt:lpstr>PowerPoint Presentation</vt:lpstr>
      <vt:lpstr>PowerPoint Presentation</vt:lpstr>
      <vt:lpstr>SQL Component</vt:lpstr>
      <vt:lpstr>PowerPoint Presentation</vt:lpstr>
      <vt:lpstr>PowerPoint Presentation</vt:lpstr>
      <vt:lpstr>PowerPoint Presentation</vt:lpstr>
      <vt:lpstr>PowerPoint Presentation</vt:lpstr>
      <vt:lpstr>Python Component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JADA MACHARIE</dc:creator>
  <cp:lastModifiedBy>JADA MACHARIE</cp:lastModifiedBy>
  <cp:revision>31</cp:revision>
  <dcterms:created xsi:type="dcterms:W3CDTF">2023-12-18T12:34:05Z</dcterms:created>
  <dcterms:modified xsi:type="dcterms:W3CDTF">2024-03-20T16:49:47Z</dcterms:modified>
</cp:coreProperties>
</file>